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470" r:id="rId2"/>
    <p:sldId id="531" r:id="rId3"/>
    <p:sldId id="472" r:id="rId4"/>
    <p:sldId id="553" r:id="rId5"/>
    <p:sldId id="473" r:id="rId6"/>
    <p:sldId id="554" r:id="rId7"/>
    <p:sldId id="532" r:id="rId8"/>
    <p:sldId id="475" r:id="rId9"/>
    <p:sldId id="535" r:id="rId10"/>
    <p:sldId id="533" r:id="rId11"/>
    <p:sldId id="480" r:id="rId12"/>
    <p:sldId id="534" r:id="rId13"/>
    <p:sldId id="483" r:id="rId14"/>
    <p:sldId id="537" r:id="rId15"/>
    <p:sldId id="484" r:id="rId16"/>
    <p:sldId id="486" r:id="rId17"/>
    <p:sldId id="487" r:id="rId18"/>
    <p:sldId id="488" r:id="rId19"/>
    <p:sldId id="489" r:id="rId20"/>
    <p:sldId id="490" r:id="rId21"/>
    <p:sldId id="538" r:id="rId22"/>
    <p:sldId id="541" r:id="rId23"/>
    <p:sldId id="542" r:id="rId24"/>
    <p:sldId id="539" r:id="rId25"/>
    <p:sldId id="540" r:id="rId26"/>
    <p:sldId id="492" r:id="rId27"/>
    <p:sldId id="493" r:id="rId28"/>
    <p:sldId id="494" r:id="rId29"/>
    <p:sldId id="544" r:id="rId30"/>
    <p:sldId id="498" r:id="rId31"/>
    <p:sldId id="497" r:id="rId32"/>
    <p:sldId id="545" r:id="rId33"/>
    <p:sldId id="546" r:id="rId34"/>
    <p:sldId id="501" r:id="rId35"/>
    <p:sldId id="502" r:id="rId36"/>
    <p:sldId id="503" r:id="rId37"/>
    <p:sldId id="504" r:id="rId38"/>
    <p:sldId id="547" r:id="rId39"/>
    <p:sldId id="548" r:id="rId40"/>
    <p:sldId id="549" r:id="rId41"/>
    <p:sldId id="555" r:id="rId42"/>
    <p:sldId id="556" r:id="rId43"/>
    <p:sldId id="557" r:id="rId44"/>
    <p:sldId id="558" r:id="rId45"/>
    <p:sldId id="559" r:id="rId46"/>
    <p:sldId id="560" r:id="rId47"/>
    <p:sldId id="561" r:id="rId48"/>
    <p:sldId id="562" r:id="rId49"/>
    <p:sldId id="563" r:id="rId50"/>
    <p:sldId id="564" r:id="rId51"/>
    <p:sldId id="520" r:id="rId52"/>
    <p:sldId id="521" r:id="rId53"/>
    <p:sldId id="551" r:id="rId54"/>
    <p:sldId id="552" r:id="rId55"/>
    <p:sldId id="526" r:id="rId56"/>
    <p:sldId id="528" r:id="rId57"/>
    <p:sldId id="530" r:id="rId58"/>
  </p:sldIdLst>
  <p:sldSz cx="10080625" cy="6840538"/>
  <p:notesSz cx="9144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FF"/>
    <a:srgbClr val="CCCCFF"/>
    <a:srgbClr val="6699FF"/>
    <a:srgbClr val="3366FF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1180" autoAdjust="0"/>
  </p:normalViewPr>
  <p:slideViewPr>
    <p:cSldViewPr>
      <p:cViewPr>
        <p:scale>
          <a:sx n="61" d="100"/>
          <a:sy n="61" d="100"/>
        </p:scale>
        <p:origin x="-1632" y="-516"/>
      </p:cViewPr>
      <p:guideLst>
        <p:guide orient="horz" pos="2155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3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471156-3D9B-4D2F-A4B2-A538AF3B0AF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F3A4895-719C-486E-B8DE-C7317634F126}">
      <dgm:prSet phldrT="[文本]" custT="1"/>
      <dgm:spPr/>
      <dgm:t>
        <a:bodyPr/>
        <a:lstStyle/>
        <a:p>
          <a:r>
            <a:rPr lang="en-US" altLang="zh-CN" sz="1900" b="1" dirty="0" smtClean="0"/>
            <a:t>   </a:t>
          </a:r>
          <a:r>
            <a:rPr lang="zh-CN" altLang="en-US" sz="20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馆藏查询系统</a:t>
          </a:r>
          <a:endParaRPr lang="zh-CN" altLang="en-US" sz="2000" b="1" dirty="0"/>
        </a:p>
      </dgm:t>
    </dgm:pt>
    <dgm:pt modelId="{6B0074F8-D03E-4F46-A13E-6273A4AC120D}" type="parTrans" cxnId="{98E4B8AC-B907-443D-A89F-B0669CF3CA2F}">
      <dgm:prSet/>
      <dgm:spPr/>
      <dgm:t>
        <a:bodyPr/>
        <a:lstStyle/>
        <a:p>
          <a:endParaRPr lang="zh-CN" altLang="en-US"/>
        </a:p>
      </dgm:t>
    </dgm:pt>
    <dgm:pt modelId="{F961496B-06F1-4D1C-A103-487FC4C0809D}" type="sibTrans" cxnId="{98E4B8AC-B907-443D-A89F-B0669CF3CA2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8000" r="-48000"/>
          </a:stretch>
        </a:blipFill>
      </dgm:spPr>
      <dgm:t>
        <a:bodyPr/>
        <a:lstStyle/>
        <a:p>
          <a:endParaRPr lang="zh-CN" altLang="en-US"/>
        </a:p>
      </dgm:t>
    </dgm:pt>
    <dgm:pt modelId="{5187176A-0FDE-43C8-B5B3-5009139FA454}">
      <dgm:prSet phldrT="[文本]" custT="1"/>
      <dgm:spPr/>
      <dgm:t>
        <a:bodyPr/>
        <a:lstStyle/>
        <a:p>
          <a:r>
            <a:rPr lang="zh-CN" altLang="en-US" sz="2500" b="1" dirty="0" smtClean="0">
              <a:latin typeface="黑体" panose="02010609060101010101" pitchFamily="49" charset="-122"/>
              <a:ea typeface="黑体" panose="02010609060101010101" pitchFamily="49" charset="-122"/>
            </a:rPr>
            <a:t>图书馆网站</a:t>
          </a:r>
          <a:endParaRPr lang="zh-CN" altLang="en-US" sz="2500" b="1" dirty="0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9476762B-1779-45AB-813B-649BE5A952DD}" type="parTrans" cxnId="{A99BC165-251A-4431-A826-9662CCC52ADF}">
      <dgm:prSet/>
      <dgm:spPr/>
      <dgm:t>
        <a:bodyPr/>
        <a:lstStyle/>
        <a:p>
          <a:endParaRPr lang="zh-CN" altLang="en-US"/>
        </a:p>
      </dgm:t>
    </dgm:pt>
    <dgm:pt modelId="{B3067A5D-B897-47E4-BC2D-12EE6454EABC}" type="sibTrans" cxnId="{A99BC165-251A-4431-A826-9662CCC52ADF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5000" r="-75000"/>
          </a:stretch>
        </a:blipFill>
      </dgm:spPr>
      <dgm:t>
        <a:bodyPr/>
        <a:lstStyle/>
        <a:p>
          <a:endParaRPr lang="zh-CN" altLang="en-US"/>
        </a:p>
      </dgm:t>
    </dgm:pt>
    <dgm:pt modelId="{08B5181A-48C7-4CF4-9CAA-572386D466CA}" type="pres">
      <dgm:prSet presAssocID="{0B471156-3D9B-4D2F-A4B2-A538AF3B0AF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957110F7-636D-4EC6-87EA-E8547430128B}" type="pres">
      <dgm:prSet presAssocID="{0B471156-3D9B-4D2F-A4B2-A538AF3B0AFC}" presName="dot1" presStyleLbl="alignNode1" presStyleIdx="0" presStyleCnt="10"/>
      <dgm:spPr/>
    </dgm:pt>
    <dgm:pt modelId="{FD083CB0-3D50-4B89-B081-F704CC92BA9C}" type="pres">
      <dgm:prSet presAssocID="{0B471156-3D9B-4D2F-A4B2-A538AF3B0AFC}" presName="dot2" presStyleLbl="alignNode1" presStyleIdx="1" presStyleCnt="10"/>
      <dgm:spPr/>
    </dgm:pt>
    <dgm:pt modelId="{C50A81F9-A91D-4F34-9AE0-38036E3DC631}" type="pres">
      <dgm:prSet presAssocID="{0B471156-3D9B-4D2F-A4B2-A538AF3B0AFC}" presName="dot3" presStyleLbl="alignNode1" presStyleIdx="2" presStyleCnt="10"/>
      <dgm:spPr/>
    </dgm:pt>
    <dgm:pt modelId="{996C71A5-9694-4589-8DB1-2E20F9931ADC}" type="pres">
      <dgm:prSet presAssocID="{0B471156-3D9B-4D2F-A4B2-A538AF3B0AFC}" presName="dotArrow1" presStyleLbl="alignNode1" presStyleIdx="3" presStyleCnt="10"/>
      <dgm:spPr/>
    </dgm:pt>
    <dgm:pt modelId="{09220FD8-E30A-4912-863F-B466E7D03FA5}" type="pres">
      <dgm:prSet presAssocID="{0B471156-3D9B-4D2F-A4B2-A538AF3B0AFC}" presName="dotArrow2" presStyleLbl="alignNode1" presStyleIdx="4" presStyleCnt="10"/>
      <dgm:spPr/>
    </dgm:pt>
    <dgm:pt modelId="{E8969A07-A3F4-4D18-B8EC-2195585B6C7C}" type="pres">
      <dgm:prSet presAssocID="{0B471156-3D9B-4D2F-A4B2-A538AF3B0AFC}" presName="dotArrow3" presStyleLbl="alignNode1" presStyleIdx="5" presStyleCnt="10" custScaleX="874805" custScaleY="695779"/>
      <dgm:spPr/>
    </dgm:pt>
    <dgm:pt modelId="{9F52BD82-CEED-4B7B-87A9-09996699FC0B}" type="pres">
      <dgm:prSet presAssocID="{0B471156-3D9B-4D2F-A4B2-A538AF3B0AFC}" presName="dotArrow4" presStyleLbl="alignNode1" presStyleIdx="6" presStyleCnt="10" custScaleX="120476" custScaleY="390778"/>
      <dgm:spPr/>
    </dgm:pt>
    <dgm:pt modelId="{766B99AA-41A8-47AB-963F-F834E28BF763}" type="pres">
      <dgm:prSet presAssocID="{0B471156-3D9B-4D2F-A4B2-A538AF3B0AFC}" presName="dotArrow5" presStyleLbl="alignNode1" presStyleIdx="7" presStyleCnt="10"/>
      <dgm:spPr/>
    </dgm:pt>
    <dgm:pt modelId="{15678BBF-F0C3-4C43-9C8B-414066D78870}" type="pres">
      <dgm:prSet presAssocID="{0B471156-3D9B-4D2F-A4B2-A538AF3B0AFC}" presName="dotArrow6" presStyleLbl="alignNode1" presStyleIdx="8" presStyleCnt="10"/>
      <dgm:spPr/>
    </dgm:pt>
    <dgm:pt modelId="{8EF3FA1A-5091-4EB5-A190-94943A26B9CC}" type="pres">
      <dgm:prSet presAssocID="{0B471156-3D9B-4D2F-A4B2-A538AF3B0AFC}" presName="dotArrow7" presStyleLbl="alignNode1" presStyleIdx="9" presStyleCnt="10"/>
      <dgm:spPr/>
    </dgm:pt>
    <dgm:pt modelId="{E98B854C-8EC8-4557-9DE1-FEE0C3706EEE}" type="pres">
      <dgm:prSet presAssocID="{CF3A4895-719C-486E-B8DE-C7317634F126}" presName="parTx1" presStyleLbl="node1" presStyleIdx="0" presStyleCnt="2" custScaleX="105916" custLinFactNeighborX="-20786" custLinFactNeighborY="-33533"/>
      <dgm:spPr/>
      <dgm:t>
        <a:bodyPr/>
        <a:lstStyle/>
        <a:p>
          <a:endParaRPr lang="zh-CN" altLang="en-US"/>
        </a:p>
      </dgm:t>
    </dgm:pt>
    <dgm:pt modelId="{A89FEA2F-7A3C-4ABA-A22D-0A4DEE517696}" type="pres">
      <dgm:prSet presAssocID="{F961496B-06F1-4D1C-A103-487FC4C0809D}" presName="picture1" presStyleCnt="0"/>
      <dgm:spPr/>
    </dgm:pt>
    <dgm:pt modelId="{43D3A05D-B834-4313-8C51-F89225963D41}" type="pres">
      <dgm:prSet presAssocID="{F961496B-06F1-4D1C-A103-487FC4C0809D}" presName="imageRepeatNode" presStyleLbl="fgImgPlace1" presStyleIdx="0" presStyleCnt="2" custLinFactNeighborX="-50631" custLinFactNeighborY="8130"/>
      <dgm:spPr/>
      <dgm:t>
        <a:bodyPr/>
        <a:lstStyle/>
        <a:p>
          <a:endParaRPr lang="zh-CN" altLang="en-US"/>
        </a:p>
      </dgm:t>
    </dgm:pt>
    <dgm:pt modelId="{A5F8F299-2C0F-4B22-97F0-AB63A87CE763}" type="pres">
      <dgm:prSet presAssocID="{5187176A-0FDE-43C8-B5B3-5009139FA454}" presName="parTx2" presStyleLbl="node1" presStyleIdx="1" presStyleCnt="2" custLinFactNeighborX="7916" custLinFactNeighborY="-26924"/>
      <dgm:spPr/>
      <dgm:t>
        <a:bodyPr/>
        <a:lstStyle/>
        <a:p>
          <a:endParaRPr lang="zh-CN" altLang="en-US"/>
        </a:p>
      </dgm:t>
    </dgm:pt>
    <dgm:pt modelId="{C6DC588E-9159-4C59-80C9-E363868C7145}" type="pres">
      <dgm:prSet presAssocID="{B3067A5D-B897-47E4-BC2D-12EE6454EABC}" presName="picture2" presStyleCnt="0"/>
      <dgm:spPr/>
    </dgm:pt>
    <dgm:pt modelId="{8E130006-2848-4D1C-A1CC-55D062B6A2A0}" type="pres">
      <dgm:prSet presAssocID="{B3067A5D-B897-47E4-BC2D-12EE6454EABC}" presName="imageRepeatNode" presStyleLbl="fgImgPlace1" presStyleIdx="1" presStyleCnt="2" custLinFactNeighborX="-18203" custLinFactNeighborY="17592"/>
      <dgm:spPr/>
      <dgm:t>
        <a:bodyPr/>
        <a:lstStyle/>
        <a:p>
          <a:endParaRPr lang="zh-CN" altLang="en-US"/>
        </a:p>
      </dgm:t>
    </dgm:pt>
  </dgm:ptLst>
  <dgm:cxnLst>
    <dgm:cxn modelId="{CEB384FD-D336-424E-93C4-1197AA84E852}" type="presOf" srcId="{F961496B-06F1-4D1C-A103-487FC4C0809D}" destId="{43D3A05D-B834-4313-8C51-F89225963D41}" srcOrd="0" destOrd="0" presId="urn:microsoft.com/office/officeart/2008/layout/AscendingPictureAccentProcess"/>
    <dgm:cxn modelId="{98E4B8AC-B907-443D-A89F-B0669CF3CA2F}" srcId="{0B471156-3D9B-4D2F-A4B2-A538AF3B0AFC}" destId="{CF3A4895-719C-486E-B8DE-C7317634F126}" srcOrd="0" destOrd="0" parTransId="{6B0074F8-D03E-4F46-A13E-6273A4AC120D}" sibTransId="{F961496B-06F1-4D1C-A103-487FC4C0809D}"/>
    <dgm:cxn modelId="{EFA32B4A-2E77-43EC-8192-5AC61BC8902E}" type="presOf" srcId="{B3067A5D-B897-47E4-BC2D-12EE6454EABC}" destId="{8E130006-2848-4D1C-A1CC-55D062B6A2A0}" srcOrd="0" destOrd="0" presId="urn:microsoft.com/office/officeart/2008/layout/AscendingPictureAccentProcess"/>
    <dgm:cxn modelId="{A99BC165-251A-4431-A826-9662CCC52ADF}" srcId="{0B471156-3D9B-4D2F-A4B2-A538AF3B0AFC}" destId="{5187176A-0FDE-43C8-B5B3-5009139FA454}" srcOrd="1" destOrd="0" parTransId="{9476762B-1779-45AB-813B-649BE5A952DD}" sibTransId="{B3067A5D-B897-47E4-BC2D-12EE6454EABC}"/>
    <dgm:cxn modelId="{F0219C84-87FF-4925-8BEA-7BBF1CE8A3FF}" type="presOf" srcId="{0B471156-3D9B-4D2F-A4B2-A538AF3B0AFC}" destId="{08B5181A-48C7-4CF4-9CAA-572386D466CA}" srcOrd="0" destOrd="0" presId="urn:microsoft.com/office/officeart/2008/layout/AscendingPictureAccentProcess"/>
    <dgm:cxn modelId="{56F01155-86D3-4BE9-99F0-824893AC8001}" type="presOf" srcId="{CF3A4895-719C-486E-B8DE-C7317634F126}" destId="{E98B854C-8EC8-4557-9DE1-FEE0C3706EEE}" srcOrd="0" destOrd="0" presId="urn:microsoft.com/office/officeart/2008/layout/AscendingPictureAccentProcess"/>
    <dgm:cxn modelId="{71E1E959-0251-4A5C-99A8-62C2013021CF}" type="presOf" srcId="{5187176A-0FDE-43C8-B5B3-5009139FA454}" destId="{A5F8F299-2C0F-4B22-97F0-AB63A87CE763}" srcOrd="0" destOrd="0" presId="urn:microsoft.com/office/officeart/2008/layout/AscendingPictureAccentProcess"/>
    <dgm:cxn modelId="{F6B0735A-E2C6-4D99-8C0A-40A9FD51CC32}" type="presParOf" srcId="{08B5181A-48C7-4CF4-9CAA-572386D466CA}" destId="{957110F7-636D-4EC6-87EA-E8547430128B}" srcOrd="0" destOrd="0" presId="urn:microsoft.com/office/officeart/2008/layout/AscendingPictureAccentProcess"/>
    <dgm:cxn modelId="{CB082844-0450-4C7E-B2E1-44AA02A1DE67}" type="presParOf" srcId="{08B5181A-48C7-4CF4-9CAA-572386D466CA}" destId="{FD083CB0-3D50-4B89-B081-F704CC92BA9C}" srcOrd="1" destOrd="0" presId="urn:microsoft.com/office/officeart/2008/layout/AscendingPictureAccentProcess"/>
    <dgm:cxn modelId="{12AC2C8B-0CA4-4322-9FDE-76BFAA7F7C40}" type="presParOf" srcId="{08B5181A-48C7-4CF4-9CAA-572386D466CA}" destId="{C50A81F9-A91D-4F34-9AE0-38036E3DC631}" srcOrd="2" destOrd="0" presId="urn:microsoft.com/office/officeart/2008/layout/AscendingPictureAccentProcess"/>
    <dgm:cxn modelId="{915C8EDE-19F3-400A-854F-27893C8FB78A}" type="presParOf" srcId="{08B5181A-48C7-4CF4-9CAA-572386D466CA}" destId="{996C71A5-9694-4589-8DB1-2E20F9931ADC}" srcOrd="3" destOrd="0" presId="urn:microsoft.com/office/officeart/2008/layout/AscendingPictureAccentProcess"/>
    <dgm:cxn modelId="{EA2B9CB4-BC44-4532-A3AA-80A86F8DB416}" type="presParOf" srcId="{08B5181A-48C7-4CF4-9CAA-572386D466CA}" destId="{09220FD8-E30A-4912-863F-B466E7D03FA5}" srcOrd="4" destOrd="0" presId="urn:microsoft.com/office/officeart/2008/layout/AscendingPictureAccentProcess"/>
    <dgm:cxn modelId="{211D8EC2-878C-43EA-ADE9-635DAF6EDE49}" type="presParOf" srcId="{08B5181A-48C7-4CF4-9CAA-572386D466CA}" destId="{E8969A07-A3F4-4D18-B8EC-2195585B6C7C}" srcOrd="5" destOrd="0" presId="urn:microsoft.com/office/officeart/2008/layout/AscendingPictureAccentProcess"/>
    <dgm:cxn modelId="{82EE5D3D-CD7F-41DA-B6F3-176AF4F0207D}" type="presParOf" srcId="{08B5181A-48C7-4CF4-9CAA-572386D466CA}" destId="{9F52BD82-CEED-4B7B-87A9-09996699FC0B}" srcOrd="6" destOrd="0" presId="urn:microsoft.com/office/officeart/2008/layout/AscendingPictureAccentProcess"/>
    <dgm:cxn modelId="{37F96426-6364-4F03-B4C9-27FF075FF59A}" type="presParOf" srcId="{08B5181A-48C7-4CF4-9CAA-572386D466CA}" destId="{766B99AA-41A8-47AB-963F-F834E28BF763}" srcOrd="7" destOrd="0" presId="urn:microsoft.com/office/officeart/2008/layout/AscendingPictureAccentProcess"/>
    <dgm:cxn modelId="{507C0545-71B0-4F20-8CB5-95B4761257C1}" type="presParOf" srcId="{08B5181A-48C7-4CF4-9CAA-572386D466CA}" destId="{15678BBF-F0C3-4C43-9C8B-414066D78870}" srcOrd="8" destOrd="0" presId="urn:microsoft.com/office/officeart/2008/layout/AscendingPictureAccentProcess"/>
    <dgm:cxn modelId="{99984AD3-F528-4B3C-BF06-F48908391A11}" type="presParOf" srcId="{08B5181A-48C7-4CF4-9CAA-572386D466CA}" destId="{8EF3FA1A-5091-4EB5-A190-94943A26B9CC}" srcOrd="9" destOrd="0" presId="urn:microsoft.com/office/officeart/2008/layout/AscendingPictureAccentProcess"/>
    <dgm:cxn modelId="{4AC0F064-340E-437C-A431-E8E91F459B74}" type="presParOf" srcId="{08B5181A-48C7-4CF4-9CAA-572386D466CA}" destId="{E98B854C-8EC8-4557-9DE1-FEE0C3706EEE}" srcOrd="10" destOrd="0" presId="urn:microsoft.com/office/officeart/2008/layout/AscendingPictureAccentProcess"/>
    <dgm:cxn modelId="{A339FC86-2530-4006-BB0A-BDFB1810FAF4}" type="presParOf" srcId="{08B5181A-48C7-4CF4-9CAA-572386D466CA}" destId="{A89FEA2F-7A3C-4ABA-A22D-0A4DEE517696}" srcOrd="11" destOrd="0" presId="urn:microsoft.com/office/officeart/2008/layout/AscendingPictureAccentProcess"/>
    <dgm:cxn modelId="{E087628A-4673-4856-8250-5C6B9D697667}" type="presParOf" srcId="{A89FEA2F-7A3C-4ABA-A22D-0A4DEE517696}" destId="{43D3A05D-B834-4313-8C51-F89225963D41}" srcOrd="0" destOrd="0" presId="urn:microsoft.com/office/officeart/2008/layout/AscendingPictureAccentProcess"/>
    <dgm:cxn modelId="{A3D14FF9-3F77-44F7-A985-B5B8EEC9B57C}" type="presParOf" srcId="{08B5181A-48C7-4CF4-9CAA-572386D466CA}" destId="{A5F8F299-2C0F-4B22-97F0-AB63A87CE763}" srcOrd="12" destOrd="0" presId="urn:microsoft.com/office/officeart/2008/layout/AscendingPictureAccentProcess"/>
    <dgm:cxn modelId="{8EAA4ABA-1DC0-42BE-90CA-6EAA4E2D279A}" type="presParOf" srcId="{08B5181A-48C7-4CF4-9CAA-572386D466CA}" destId="{C6DC588E-9159-4C59-80C9-E363868C7145}" srcOrd="13" destOrd="0" presId="urn:microsoft.com/office/officeart/2008/layout/AscendingPictureAccentProcess"/>
    <dgm:cxn modelId="{2C747137-D4BA-4431-9689-58C0F9135736}" type="presParOf" srcId="{C6DC588E-9159-4C59-80C9-E363868C7145}" destId="{8E130006-2848-4D1C-A1CC-55D062B6A2A0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C226EF-B74B-4DC7-9651-0D7B8FF7C36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7554541-3720-4FBF-A98C-423D5513F223}">
      <dgm:prSet phldrT="[文本]"/>
      <dgm:spPr/>
      <dgm:t>
        <a:bodyPr/>
        <a:lstStyle/>
        <a:p>
          <a:r>
            <a:rPr lang="zh-CN" altLang="en-US" b="1" dirty="0" smtClean="0">
              <a:latin typeface="黑体" pitchFamily="49" charset="-122"/>
              <a:ea typeface="黑体" pitchFamily="49" charset="-122"/>
            </a:rPr>
            <a:t>馆内检索机</a:t>
          </a:r>
          <a:endParaRPr lang="zh-CN" altLang="en-US" b="1" dirty="0">
            <a:latin typeface="黑体" pitchFamily="49" charset="-122"/>
            <a:ea typeface="黑体" pitchFamily="49" charset="-122"/>
          </a:endParaRPr>
        </a:p>
      </dgm:t>
    </dgm:pt>
    <dgm:pt modelId="{002D4BCA-DD47-416A-B8B0-CEEE8FB030C8}" type="parTrans" cxnId="{0B1B27F6-8C91-4552-8261-95BE47614558}">
      <dgm:prSet/>
      <dgm:spPr/>
      <dgm:t>
        <a:bodyPr/>
        <a:lstStyle/>
        <a:p>
          <a:endParaRPr lang="zh-CN" altLang="en-US"/>
        </a:p>
      </dgm:t>
    </dgm:pt>
    <dgm:pt modelId="{3A341C33-A419-4F67-AEE3-DB8DBF4FAF2E}" type="sibTrans" cxnId="{0B1B27F6-8C91-4552-8261-95BE47614558}">
      <dgm:prSet/>
      <dgm:spPr/>
      <dgm:t>
        <a:bodyPr/>
        <a:lstStyle/>
        <a:p>
          <a:endParaRPr lang="zh-CN" altLang="en-US"/>
        </a:p>
      </dgm:t>
    </dgm:pt>
    <dgm:pt modelId="{7D8E544B-A708-4053-BFFD-BC72B138ACC9}">
      <dgm:prSet phldrT="[文本]"/>
      <dgm:spPr/>
      <dgm:t>
        <a:bodyPr/>
        <a:lstStyle/>
        <a:p>
          <a:r>
            <a:rPr lang="zh-CN" altLang="en-US" b="1" dirty="0" smtClean="0">
              <a:latin typeface="黑体" pitchFamily="49" charset="-122"/>
              <a:ea typeface="黑体" pitchFamily="49" charset="-122"/>
            </a:rPr>
            <a:t>校园网上任意连网终端</a:t>
          </a:r>
          <a:endParaRPr lang="zh-CN" altLang="en-US" b="1" dirty="0">
            <a:latin typeface="黑体" pitchFamily="49" charset="-122"/>
            <a:ea typeface="黑体" pitchFamily="49" charset="-122"/>
          </a:endParaRPr>
        </a:p>
      </dgm:t>
    </dgm:pt>
    <dgm:pt modelId="{51406215-585F-46A4-8B98-915D06F11439}" type="parTrans" cxnId="{8656F1A6-14DD-4146-B90F-0223F11B04A9}">
      <dgm:prSet/>
      <dgm:spPr/>
      <dgm:t>
        <a:bodyPr/>
        <a:lstStyle/>
        <a:p>
          <a:endParaRPr lang="zh-CN" altLang="en-US"/>
        </a:p>
      </dgm:t>
    </dgm:pt>
    <dgm:pt modelId="{30B71365-A275-4DA7-9836-0706C7D10D7A}" type="sibTrans" cxnId="{8656F1A6-14DD-4146-B90F-0223F11B04A9}">
      <dgm:prSet/>
      <dgm:spPr/>
      <dgm:t>
        <a:bodyPr/>
        <a:lstStyle/>
        <a:p>
          <a:endParaRPr lang="zh-CN" altLang="en-US"/>
        </a:p>
      </dgm:t>
    </dgm:pt>
    <dgm:pt modelId="{B04E803E-C3B1-4DFE-A73A-09E6341CA6E9}">
      <dgm:prSet phldrT="[文本]"/>
      <dgm:spPr/>
      <dgm:t>
        <a:bodyPr/>
        <a:lstStyle/>
        <a:p>
          <a:r>
            <a:rPr lang="zh-CN" altLang="en-US" b="1" dirty="0" smtClean="0">
              <a:latin typeface="黑体" pitchFamily="49" charset="-122"/>
              <a:ea typeface="黑体" pitchFamily="49" charset="-122"/>
            </a:rPr>
            <a:t>移动图书馆</a:t>
          </a:r>
          <a:endParaRPr lang="zh-CN" altLang="en-US" b="1" dirty="0">
            <a:latin typeface="黑体" pitchFamily="49" charset="-122"/>
            <a:ea typeface="黑体" pitchFamily="49" charset="-122"/>
          </a:endParaRPr>
        </a:p>
      </dgm:t>
    </dgm:pt>
    <dgm:pt modelId="{D24635BC-A3F4-40F3-9C72-C1759EBDDF8A}" type="parTrans" cxnId="{8DA3B3D1-BDB0-45D5-9E5A-0B6CB893CCFD}">
      <dgm:prSet/>
      <dgm:spPr/>
      <dgm:t>
        <a:bodyPr/>
        <a:lstStyle/>
        <a:p>
          <a:endParaRPr lang="zh-CN" altLang="en-US"/>
        </a:p>
      </dgm:t>
    </dgm:pt>
    <dgm:pt modelId="{96CAA659-20DF-4C74-93BE-47C027DC0A68}" type="sibTrans" cxnId="{8DA3B3D1-BDB0-45D5-9E5A-0B6CB893CCFD}">
      <dgm:prSet/>
      <dgm:spPr/>
      <dgm:t>
        <a:bodyPr/>
        <a:lstStyle/>
        <a:p>
          <a:endParaRPr lang="zh-CN" altLang="en-US"/>
        </a:p>
      </dgm:t>
    </dgm:pt>
    <dgm:pt modelId="{A39AAF27-8CE4-41B4-A115-96E73570FF41}" type="pres">
      <dgm:prSet presAssocID="{8DC226EF-B74B-4DC7-9651-0D7B8FF7C36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10D9E2B-D2B3-42EB-92BB-74C008A01EE4}" type="pres">
      <dgm:prSet presAssocID="{17554541-3720-4FBF-A98C-423D5513F223}" presName="parentLin" presStyleCnt="0"/>
      <dgm:spPr/>
    </dgm:pt>
    <dgm:pt modelId="{B8883713-E6AC-4E52-8486-725C2BFD1555}" type="pres">
      <dgm:prSet presAssocID="{17554541-3720-4FBF-A98C-423D5513F223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3B49897B-8C47-4A4B-B6B8-1EE222ADF981}" type="pres">
      <dgm:prSet presAssocID="{17554541-3720-4FBF-A98C-423D5513F22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E468EA-F8D4-48EA-B3FB-9E13A166BAFD}" type="pres">
      <dgm:prSet presAssocID="{17554541-3720-4FBF-A98C-423D5513F223}" presName="negativeSpace" presStyleCnt="0"/>
      <dgm:spPr/>
    </dgm:pt>
    <dgm:pt modelId="{3A1EF1C8-E44A-4026-BB4D-7E643D23A863}" type="pres">
      <dgm:prSet presAssocID="{17554541-3720-4FBF-A98C-423D5513F223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C0CE7D4-2CF2-4A22-A458-12D5AAB0D212}" type="pres">
      <dgm:prSet presAssocID="{3A341C33-A419-4F67-AEE3-DB8DBF4FAF2E}" presName="spaceBetweenRectangles" presStyleCnt="0"/>
      <dgm:spPr/>
    </dgm:pt>
    <dgm:pt modelId="{505A231F-8AA9-46CD-8031-3C8D7596B906}" type="pres">
      <dgm:prSet presAssocID="{7D8E544B-A708-4053-BFFD-BC72B138ACC9}" presName="parentLin" presStyleCnt="0"/>
      <dgm:spPr/>
    </dgm:pt>
    <dgm:pt modelId="{8084BCD5-0FC2-4ECD-8C7A-4409B7839744}" type="pres">
      <dgm:prSet presAssocID="{7D8E544B-A708-4053-BFFD-BC72B138ACC9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8EF65DEF-E936-4D15-A4B8-EB6932889ABD}" type="pres">
      <dgm:prSet presAssocID="{7D8E544B-A708-4053-BFFD-BC72B138AC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04E6475-D25D-4711-8DD9-4773CAB1C657}" type="pres">
      <dgm:prSet presAssocID="{7D8E544B-A708-4053-BFFD-BC72B138ACC9}" presName="negativeSpace" presStyleCnt="0"/>
      <dgm:spPr/>
    </dgm:pt>
    <dgm:pt modelId="{8BB8173A-4D5F-475F-B966-761A894BDD9C}" type="pres">
      <dgm:prSet presAssocID="{7D8E544B-A708-4053-BFFD-BC72B138ACC9}" presName="childText" presStyleLbl="conFgAcc1" presStyleIdx="1" presStyleCnt="3">
        <dgm:presLayoutVars>
          <dgm:bulletEnabled val="1"/>
        </dgm:presLayoutVars>
      </dgm:prSet>
      <dgm:spPr/>
    </dgm:pt>
    <dgm:pt modelId="{07F911C3-1422-4355-AE86-F0AA125CD6A2}" type="pres">
      <dgm:prSet presAssocID="{30B71365-A275-4DA7-9836-0706C7D10D7A}" presName="spaceBetweenRectangles" presStyleCnt="0"/>
      <dgm:spPr/>
    </dgm:pt>
    <dgm:pt modelId="{49A8B6F6-E134-4A7F-8433-DA2B0A50ED82}" type="pres">
      <dgm:prSet presAssocID="{B04E803E-C3B1-4DFE-A73A-09E6341CA6E9}" presName="parentLin" presStyleCnt="0"/>
      <dgm:spPr/>
    </dgm:pt>
    <dgm:pt modelId="{360B30BA-7189-4601-AEAE-71A37AB3A480}" type="pres">
      <dgm:prSet presAssocID="{B04E803E-C3B1-4DFE-A73A-09E6341CA6E9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C771E99C-4293-4C81-80BA-D5E446864C29}" type="pres">
      <dgm:prSet presAssocID="{B04E803E-C3B1-4DFE-A73A-09E6341CA6E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EE08166-B37D-4724-8C60-48C1D2010975}" type="pres">
      <dgm:prSet presAssocID="{B04E803E-C3B1-4DFE-A73A-09E6341CA6E9}" presName="negativeSpace" presStyleCnt="0"/>
      <dgm:spPr/>
    </dgm:pt>
    <dgm:pt modelId="{54E4B84C-6579-4258-A3F8-FB71E4077306}" type="pres">
      <dgm:prSet presAssocID="{B04E803E-C3B1-4DFE-A73A-09E6341CA6E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C73831C-265B-4A5D-848A-4002776CA2BD}" type="presOf" srcId="{8DC226EF-B74B-4DC7-9651-0D7B8FF7C360}" destId="{A39AAF27-8CE4-41B4-A115-96E73570FF41}" srcOrd="0" destOrd="0" presId="urn:microsoft.com/office/officeart/2005/8/layout/list1"/>
    <dgm:cxn modelId="{8E72D6A0-F87A-4088-B3A1-DB37C6C44788}" type="presOf" srcId="{17554541-3720-4FBF-A98C-423D5513F223}" destId="{3B49897B-8C47-4A4B-B6B8-1EE222ADF981}" srcOrd="1" destOrd="0" presId="urn:microsoft.com/office/officeart/2005/8/layout/list1"/>
    <dgm:cxn modelId="{0B1B27F6-8C91-4552-8261-95BE47614558}" srcId="{8DC226EF-B74B-4DC7-9651-0D7B8FF7C360}" destId="{17554541-3720-4FBF-A98C-423D5513F223}" srcOrd="0" destOrd="0" parTransId="{002D4BCA-DD47-416A-B8B0-CEEE8FB030C8}" sibTransId="{3A341C33-A419-4F67-AEE3-DB8DBF4FAF2E}"/>
    <dgm:cxn modelId="{F76D6A6F-1285-4667-834B-1175B76A7895}" type="presOf" srcId="{7D8E544B-A708-4053-BFFD-BC72B138ACC9}" destId="{8084BCD5-0FC2-4ECD-8C7A-4409B7839744}" srcOrd="0" destOrd="0" presId="urn:microsoft.com/office/officeart/2005/8/layout/list1"/>
    <dgm:cxn modelId="{A590C5CA-D780-469F-A545-F8DF4AB8E381}" type="presOf" srcId="{17554541-3720-4FBF-A98C-423D5513F223}" destId="{B8883713-E6AC-4E52-8486-725C2BFD1555}" srcOrd="0" destOrd="0" presId="urn:microsoft.com/office/officeart/2005/8/layout/list1"/>
    <dgm:cxn modelId="{8656F1A6-14DD-4146-B90F-0223F11B04A9}" srcId="{8DC226EF-B74B-4DC7-9651-0D7B8FF7C360}" destId="{7D8E544B-A708-4053-BFFD-BC72B138ACC9}" srcOrd="1" destOrd="0" parTransId="{51406215-585F-46A4-8B98-915D06F11439}" sibTransId="{30B71365-A275-4DA7-9836-0706C7D10D7A}"/>
    <dgm:cxn modelId="{A3F46176-1B1C-43DF-B4CF-625AA798E8DA}" type="presOf" srcId="{7D8E544B-A708-4053-BFFD-BC72B138ACC9}" destId="{8EF65DEF-E936-4D15-A4B8-EB6932889ABD}" srcOrd="1" destOrd="0" presId="urn:microsoft.com/office/officeart/2005/8/layout/list1"/>
    <dgm:cxn modelId="{37B52830-2472-470B-9815-ED5A074305B8}" type="presOf" srcId="{B04E803E-C3B1-4DFE-A73A-09E6341CA6E9}" destId="{C771E99C-4293-4C81-80BA-D5E446864C29}" srcOrd="1" destOrd="0" presId="urn:microsoft.com/office/officeart/2005/8/layout/list1"/>
    <dgm:cxn modelId="{8DA3B3D1-BDB0-45D5-9E5A-0B6CB893CCFD}" srcId="{8DC226EF-B74B-4DC7-9651-0D7B8FF7C360}" destId="{B04E803E-C3B1-4DFE-A73A-09E6341CA6E9}" srcOrd="2" destOrd="0" parTransId="{D24635BC-A3F4-40F3-9C72-C1759EBDDF8A}" sibTransId="{96CAA659-20DF-4C74-93BE-47C027DC0A68}"/>
    <dgm:cxn modelId="{B19D72C7-B8C7-444B-BD31-E88522FEFA49}" type="presOf" srcId="{B04E803E-C3B1-4DFE-A73A-09E6341CA6E9}" destId="{360B30BA-7189-4601-AEAE-71A37AB3A480}" srcOrd="0" destOrd="0" presId="urn:microsoft.com/office/officeart/2005/8/layout/list1"/>
    <dgm:cxn modelId="{280D3C0D-5BDD-4F48-98FC-129E894069F8}" type="presParOf" srcId="{A39AAF27-8CE4-41B4-A115-96E73570FF41}" destId="{310D9E2B-D2B3-42EB-92BB-74C008A01EE4}" srcOrd="0" destOrd="0" presId="urn:microsoft.com/office/officeart/2005/8/layout/list1"/>
    <dgm:cxn modelId="{65FE5B2C-D7D1-431C-9A79-25FE31D6C8E4}" type="presParOf" srcId="{310D9E2B-D2B3-42EB-92BB-74C008A01EE4}" destId="{B8883713-E6AC-4E52-8486-725C2BFD1555}" srcOrd="0" destOrd="0" presId="urn:microsoft.com/office/officeart/2005/8/layout/list1"/>
    <dgm:cxn modelId="{E3FAEBCC-44CD-4162-9F22-EB9A9223306D}" type="presParOf" srcId="{310D9E2B-D2B3-42EB-92BB-74C008A01EE4}" destId="{3B49897B-8C47-4A4B-B6B8-1EE222ADF981}" srcOrd="1" destOrd="0" presId="urn:microsoft.com/office/officeart/2005/8/layout/list1"/>
    <dgm:cxn modelId="{A54112FB-875D-4675-9FC5-666541B3CB1C}" type="presParOf" srcId="{A39AAF27-8CE4-41B4-A115-96E73570FF41}" destId="{DDE468EA-F8D4-48EA-B3FB-9E13A166BAFD}" srcOrd="1" destOrd="0" presId="urn:microsoft.com/office/officeart/2005/8/layout/list1"/>
    <dgm:cxn modelId="{BDBC5CF5-7E4B-42B3-8C58-02F2BD476EE8}" type="presParOf" srcId="{A39AAF27-8CE4-41B4-A115-96E73570FF41}" destId="{3A1EF1C8-E44A-4026-BB4D-7E643D23A863}" srcOrd="2" destOrd="0" presId="urn:microsoft.com/office/officeart/2005/8/layout/list1"/>
    <dgm:cxn modelId="{5191DC72-59FF-44B4-A3B4-F95BB99DDC29}" type="presParOf" srcId="{A39AAF27-8CE4-41B4-A115-96E73570FF41}" destId="{DC0CE7D4-2CF2-4A22-A458-12D5AAB0D212}" srcOrd="3" destOrd="0" presId="urn:microsoft.com/office/officeart/2005/8/layout/list1"/>
    <dgm:cxn modelId="{3B378FCC-A572-4A80-97C7-61EF05B8A401}" type="presParOf" srcId="{A39AAF27-8CE4-41B4-A115-96E73570FF41}" destId="{505A231F-8AA9-46CD-8031-3C8D7596B906}" srcOrd="4" destOrd="0" presId="urn:microsoft.com/office/officeart/2005/8/layout/list1"/>
    <dgm:cxn modelId="{42F3E20E-0D3E-426F-9EA2-B0A45E2974D2}" type="presParOf" srcId="{505A231F-8AA9-46CD-8031-3C8D7596B906}" destId="{8084BCD5-0FC2-4ECD-8C7A-4409B7839744}" srcOrd="0" destOrd="0" presId="urn:microsoft.com/office/officeart/2005/8/layout/list1"/>
    <dgm:cxn modelId="{2EA3D14A-6481-4D78-BF4E-5A240FE6C17B}" type="presParOf" srcId="{505A231F-8AA9-46CD-8031-3C8D7596B906}" destId="{8EF65DEF-E936-4D15-A4B8-EB6932889ABD}" srcOrd="1" destOrd="0" presId="urn:microsoft.com/office/officeart/2005/8/layout/list1"/>
    <dgm:cxn modelId="{3190E223-C9F3-4A40-A40B-83D6664598F2}" type="presParOf" srcId="{A39AAF27-8CE4-41B4-A115-96E73570FF41}" destId="{004E6475-D25D-4711-8DD9-4773CAB1C657}" srcOrd="5" destOrd="0" presId="urn:microsoft.com/office/officeart/2005/8/layout/list1"/>
    <dgm:cxn modelId="{AD861296-56F4-4931-98A2-7636812DACBF}" type="presParOf" srcId="{A39AAF27-8CE4-41B4-A115-96E73570FF41}" destId="{8BB8173A-4D5F-475F-B966-761A894BDD9C}" srcOrd="6" destOrd="0" presId="urn:microsoft.com/office/officeart/2005/8/layout/list1"/>
    <dgm:cxn modelId="{5DB6A09C-0207-4AF5-A863-0AFBB5A6D605}" type="presParOf" srcId="{A39AAF27-8CE4-41B4-A115-96E73570FF41}" destId="{07F911C3-1422-4355-AE86-F0AA125CD6A2}" srcOrd="7" destOrd="0" presId="urn:microsoft.com/office/officeart/2005/8/layout/list1"/>
    <dgm:cxn modelId="{6F0E5BCD-5074-4C80-8F06-0AE36AD3443F}" type="presParOf" srcId="{A39AAF27-8CE4-41B4-A115-96E73570FF41}" destId="{49A8B6F6-E134-4A7F-8433-DA2B0A50ED82}" srcOrd="8" destOrd="0" presId="urn:microsoft.com/office/officeart/2005/8/layout/list1"/>
    <dgm:cxn modelId="{E6E50208-7FF4-48E9-853B-2D087A5A337C}" type="presParOf" srcId="{49A8B6F6-E134-4A7F-8433-DA2B0A50ED82}" destId="{360B30BA-7189-4601-AEAE-71A37AB3A480}" srcOrd="0" destOrd="0" presId="urn:microsoft.com/office/officeart/2005/8/layout/list1"/>
    <dgm:cxn modelId="{CECAFC1B-45DB-4560-89AD-66ED88DAF17F}" type="presParOf" srcId="{49A8B6F6-E134-4A7F-8433-DA2B0A50ED82}" destId="{C771E99C-4293-4C81-80BA-D5E446864C29}" srcOrd="1" destOrd="0" presId="urn:microsoft.com/office/officeart/2005/8/layout/list1"/>
    <dgm:cxn modelId="{CA531CC5-11ED-498B-8DEA-4897E99DE8DF}" type="presParOf" srcId="{A39AAF27-8CE4-41B4-A115-96E73570FF41}" destId="{AEE08166-B37D-4724-8C60-48C1D2010975}" srcOrd="9" destOrd="0" presId="urn:microsoft.com/office/officeart/2005/8/layout/list1"/>
    <dgm:cxn modelId="{F9D9A1ED-EE49-411E-BFB6-21B16C9811C2}" type="presParOf" srcId="{A39AAF27-8CE4-41B4-A115-96E73570FF41}" destId="{54E4B84C-6579-4258-A3F8-FB71E407730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9C4436-7476-4BB4-8389-118CD5DAAFC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02C64EF-37DB-4022-99D7-89D8971110B0}">
      <dgm:prSet phldrT="[文本]" custT="1"/>
      <dgm:spPr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pPr algn="l"/>
          <a:r>
            <a:rPr lang="zh-CN" altLang="en-US" sz="16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  西图</a:t>
          </a:r>
          <a:r>
            <a:rPr lang="en-US" altLang="zh-CN" sz="16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1</a:t>
          </a:r>
          <a:r>
            <a:rPr lang="zh-CN" altLang="en-US" sz="16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楼大厅</a:t>
          </a:r>
          <a:endParaRPr lang="zh-CN" altLang="en-US" sz="1600" b="1" dirty="0">
            <a:solidFill>
              <a:srgbClr val="0070C0"/>
            </a:solidFill>
            <a:latin typeface="黑体" pitchFamily="49" charset="-122"/>
            <a:ea typeface="黑体" pitchFamily="49" charset="-122"/>
          </a:endParaRPr>
        </a:p>
      </dgm:t>
    </dgm:pt>
    <dgm:pt modelId="{05DE6321-B019-4505-B82E-C0041FFC4B29}" type="parTrans" cxnId="{42E5A999-62BA-404F-9BC8-5F1C0A11B254}">
      <dgm:prSet/>
      <dgm:spPr/>
      <dgm:t>
        <a:bodyPr/>
        <a:lstStyle/>
        <a:p>
          <a:endParaRPr lang="zh-CN" altLang="en-US"/>
        </a:p>
      </dgm:t>
    </dgm:pt>
    <dgm:pt modelId="{C7C73696-0E6B-47A0-813A-3578390940D3}" type="sibTrans" cxnId="{42E5A999-62BA-404F-9BC8-5F1C0A11B254}">
      <dgm:prSet/>
      <dgm:spPr/>
      <dgm:t>
        <a:bodyPr/>
        <a:lstStyle/>
        <a:p>
          <a:endParaRPr lang="zh-CN" altLang="en-US"/>
        </a:p>
      </dgm:t>
    </dgm:pt>
    <dgm:pt modelId="{00E672BE-8868-4F8A-91B0-2641843B465F}">
      <dgm:prSet phldrT="[文本]" custT="1"/>
      <dgm:spPr/>
      <dgm:t>
        <a:bodyPr/>
        <a:lstStyle/>
        <a:p>
          <a:r>
            <a:rPr lang="zh-CN" altLang="en-US" sz="16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 西图各楼层</a:t>
          </a:r>
          <a:endParaRPr lang="zh-CN" altLang="en-US" sz="1600" b="1" dirty="0">
            <a:solidFill>
              <a:srgbClr val="0070C0"/>
            </a:solidFill>
            <a:latin typeface="黑体" pitchFamily="49" charset="-122"/>
            <a:ea typeface="黑体" pitchFamily="49" charset="-122"/>
          </a:endParaRPr>
        </a:p>
      </dgm:t>
    </dgm:pt>
    <dgm:pt modelId="{45C0E83A-7368-4734-84DB-75A9764E60EF}" type="parTrans" cxnId="{346EBF19-7D5F-4145-96C0-8FFADA8A81C7}">
      <dgm:prSet/>
      <dgm:spPr/>
      <dgm:t>
        <a:bodyPr/>
        <a:lstStyle/>
        <a:p>
          <a:endParaRPr lang="zh-CN" altLang="en-US"/>
        </a:p>
      </dgm:t>
    </dgm:pt>
    <dgm:pt modelId="{516392EC-0CFD-4A55-980E-8A3976007CC7}" type="sibTrans" cxnId="{346EBF19-7D5F-4145-96C0-8FFADA8A81C7}">
      <dgm:prSet/>
      <dgm:spPr/>
      <dgm:t>
        <a:bodyPr/>
        <a:lstStyle/>
        <a:p>
          <a:endParaRPr lang="zh-CN" altLang="en-US"/>
        </a:p>
      </dgm:t>
    </dgm:pt>
    <dgm:pt modelId="{DB5DF52D-E59B-45A9-83FB-31C9CFBBC036}">
      <dgm:prSet phldrT="[文本]" custT="1"/>
      <dgm:spPr/>
      <dgm:t>
        <a:bodyPr/>
        <a:lstStyle/>
        <a:p>
          <a:pPr algn="l">
            <a:tabLst/>
          </a:pPr>
          <a:r>
            <a:rPr lang="zh-CN" altLang="en-US" sz="16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  东图</a:t>
          </a:r>
          <a:r>
            <a:rPr lang="en-US" altLang="zh-CN" sz="16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2</a:t>
          </a:r>
          <a:r>
            <a:rPr lang="zh-CN" altLang="en-US" sz="16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楼</a:t>
          </a:r>
          <a:endParaRPr lang="zh-CN" altLang="en-US" sz="1600" b="1" dirty="0">
            <a:solidFill>
              <a:srgbClr val="0070C0"/>
            </a:solidFill>
            <a:latin typeface="黑体" pitchFamily="49" charset="-122"/>
            <a:ea typeface="黑体" pitchFamily="49" charset="-122"/>
          </a:endParaRPr>
        </a:p>
      </dgm:t>
    </dgm:pt>
    <dgm:pt modelId="{13280794-3D59-4F38-85D5-BCED7036E4A7}" type="parTrans" cxnId="{345221AE-6435-46C9-8A6A-52625DFBC2F9}">
      <dgm:prSet/>
      <dgm:spPr/>
      <dgm:t>
        <a:bodyPr/>
        <a:lstStyle/>
        <a:p>
          <a:endParaRPr lang="zh-CN" altLang="en-US"/>
        </a:p>
      </dgm:t>
    </dgm:pt>
    <dgm:pt modelId="{4A665830-2D43-4230-8EFB-67027D9BE0E9}" type="sibTrans" cxnId="{345221AE-6435-46C9-8A6A-52625DFBC2F9}">
      <dgm:prSet/>
      <dgm:spPr/>
      <dgm:t>
        <a:bodyPr/>
        <a:lstStyle/>
        <a:p>
          <a:endParaRPr lang="zh-CN" altLang="en-US"/>
        </a:p>
      </dgm:t>
    </dgm:pt>
    <dgm:pt modelId="{2BA49E43-CED5-43BA-9302-C3AA69D19773}" type="pres">
      <dgm:prSet presAssocID="{0C9C4436-7476-4BB4-8389-118CD5DAAFC3}" presName="compositeShape" presStyleCnt="0">
        <dgm:presLayoutVars>
          <dgm:dir/>
          <dgm:resizeHandles/>
        </dgm:presLayoutVars>
      </dgm:prSet>
      <dgm:spPr/>
    </dgm:pt>
    <dgm:pt modelId="{FB1AD05E-88C9-4CDA-AD2C-D569E7CA5AE7}" type="pres">
      <dgm:prSet presAssocID="{0C9C4436-7476-4BB4-8389-118CD5DAAFC3}" presName="pyramid" presStyleLbl="node1" presStyleIdx="0" presStyleCnt="1"/>
      <dgm:spPr/>
    </dgm:pt>
    <dgm:pt modelId="{2C40C890-E47F-4606-B4AF-2F309A05928D}" type="pres">
      <dgm:prSet presAssocID="{0C9C4436-7476-4BB4-8389-118CD5DAAFC3}" presName="theList" presStyleCnt="0"/>
      <dgm:spPr/>
    </dgm:pt>
    <dgm:pt modelId="{DE4C61FF-43AD-4391-9DCA-F184EC591527}" type="pres">
      <dgm:prSet presAssocID="{C02C64EF-37DB-4022-99D7-89D8971110B0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693C9A-7D95-4F9A-BB03-67F6252237CA}" type="pres">
      <dgm:prSet presAssocID="{C02C64EF-37DB-4022-99D7-89D8971110B0}" presName="aSpace" presStyleCnt="0"/>
      <dgm:spPr/>
    </dgm:pt>
    <dgm:pt modelId="{1C7AA117-0314-441E-8CCF-E287CBFD0EDD}" type="pres">
      <dgm:prSet presAssocID="{00E672BE-8868-4F8A-91B0-2641843B465F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AB94C58-E222-4091-B808-2F71168AD8B0}" type="pres">
      <dgm:prSet presAssocID="{00E672BE-8868-4F8A-91B0-2641843B465F}" presName="aSpace" presStyleCnt="0"/>
      <dgm:spPr/>
    </dgm:pt>
    <dgm:pt modelId="{1BDD55F2-2F1F-4482-8841-0F1CF70F294A}" type="pres">
      <dgm:prSet presAssocID="{DB5DF52D-E59B-45A9-83FB-31C9CFBBC036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E6DA2D1-572D-4F6D-AAE4-360C76EE712C}" type="pres">
      <dgm:prSet presAssocID="{DB5DF52D-E59B-45A9-83FB-31C9CFBBC036}" presName="aSpace" presStyleCnt="0"/>
      <dgm:spPr/>
    </dgm:pt>
  </dgm:ptLst>
  <dgm:cxnLst>
    <dgm:cxn modelId="{17FE4200-71F7-408B-B84A-175BE6733AF7}" type="presOf" srcId="{DB5DF52D-E59B-45A9-83FB-31C9CFBBC036}" destId="{1BDD55F2-2F1F-4482-8841-0F1CF70F294A}" srcOrd="0" destOrd="0" presId="urn:microsoft.com/office/officeart/2005/8/layout/pyramid2"/>
    <dgm:cxn modelId="{345221AE-6435-46C9-8A6A-52625DFBC2F9}" srcId="{0C9C4436-7476-4BB4-8389-118CD5DAAFC3}" destId="{DB5DF52D-E59B-45A9-83FB-31C9CFBBC036}" srcOrd="2" destOrd="0" parTransId="{13280794-3D59-4F38-85D5-BCED7036E4A7}" sibTransId="{4A665830-2D43-4230-8EFB-67027D9BE0E9}"/>
    <dgm:cxn modelId="{346EBF19-7D5F-4145-96C0-8FFADA8A81C7}" srcId="{0C9C4436-7476-4BB4-8389-118CD5DAAFC3}" destId="{00E672BE-8868-4F8A-91B0-2641843B465F}" srcOrd="1" destOrd="0" parTransId="{45C0E83A-7368-4734-84DB-75A9764E60EF}" sibTransId="{516392EC-0CFD-4A55-980E-8A3976007CC7}"/>
    <dgm:cxn modelId="{E9A7CF81-327D-4847-834C-2CC395E06CE5}" type="presOf" srcId="{C02C64EF-37DB-4022-99D7-89D8971110B0}" destId="{DE4C61FF-43AD-4391-9DCA-F184EC591527}" srcOrd="0" destOrd="0" presId="urn:microsoft.com/office/officeart/2005/8/layout/pyramid2"/>
    <dgm:cxn modelId="{42E5A999-62BA-404F-9BC8-5F1C0A11B254}" srcId="{0C9C4436-7476-4BB4-8389-118CD5DAAFC3}" destId="{C02C64EF-37DB-4022-99D7-89D8971110B0}" srcOrd="0" destOrd="0" parTransId="{05DE6321-B019-4505-B82E-C0041FFC4B29}" sibTransId="{C7C73696-0E6B-47A0-813A-3578390940D3}"/>
    <dgm:cxn modelId="{B2E461E5-E301-442D-B2B1-469CD73E2757}" type="presOf" srcId="{00E672BE-8868-4F8A-91B0-2641843B465F}" destId="{1C7AA117-0314-441E-8CCF-E287CBFD0EDD}" srcOrd="0" destOrd="0" presId="urn:microsoft.com/office/officeart/2005/8/layout/pyramid2"/>
    <dgm:cxn modelId="{43A1BF91-19AA-4054-AD9B-D98EA4790D58}" type="presOf" srcId="{0C9C4436-7476-4BB4-8389-118CD5DAAFC3}" destId="{2BA49E43-CED5-43BA-9302-C3AA69D19773}" srcOrd="0" destOrd="0" presId="urn:microsoft.com/office/officeart/2005/8/layout/pyramid2"/>
    <dgm:cxn modelId="{61AB3EBE-95C5-4DA0-842A-71C2AD472D82}" type="presParOf" srcId="{2BA49E43-CED5-43BA-9302-C3AA69D19773}" destId="{FB1AD05E-88C9-4CDA-AD2C-D569E7CA5AE7}" srcOrd="0" destOrd="0" presId="urn:microsoft.com/office/officeart/2005/8/layout/pyramid2"/>
    <dgm:cxn modelId="{A7BB2844-7E11-4456-AA14-FB044EE606E4}" type="presParOf" srcId="{2BA49E43-CED5-43BA-9302-C3AA69D19773}" destId="{2C40C890-E47F-4606-B4AF-2F309A05928D}" srcOrd="1" destOrd="0" presId="urn:microsoft.com/office/officeart/2005/8/layout/pyramid2"/>
    <dgm:cxn modelId="{A0AD1F2D-A019-4652-9AB3-CCF664E6CF1D}" type="presParOf" srcId="{2C40C890-E47F-4606-B4AF-2F309A05928D}" destId="{DE4C61FF-43AD-4391-9DCA-F184EC591527}" srcOrd="0" destOrd="0" presId="urn:microsoft.com/office/officeart/2005/8/layout/pyramid2"/>
    <dgm:cxn modelId="{501DA88E-30A3-40DE-879A-990C011167ED}" type="presParOf" srcId="{2C40C890-E47F-4606-B4AF-2F309A05928D}" destId="{2C693C9A-7D95-4F9A-BB03-67F6252237CA}" srcOrd="1" destOrd="0" presId="urn:microsoft.com/office/officeart/2005/8/layout/pyramid2"/>
    <dgm:cxn modelId="{E8200555-A40A-46BF-B778-EBC57651495F}" type="presParOf" srcId="{2C40C890-E47F-4606-B4AF-2F309A05928D}" destId="{1C7AA117-0314-441E-8CCF-E287CBFD0EDD}" srcOrd="2" destOrd="0" presId="urn:microsoft.com/office/officeart/2005/8/layout/pyramid2"/>
    <dgm:cxn modelId="{7D952FDC-FFAE-4714-9478-C90001C3CA09}" type="presParOf" srcId="{2C40C890-E47F-4606-B4AF-2F309A05928D}" destId="{4AB94C58-E222-4091-B808-2F71168AD8B0}" srcOrd="3" destOrd="0" presId="urn:microsoft.com/office/officeart/2005/8/layout/pyramid2"/>
    <dgm:cxn modelId="{4F33F50F-14E1-4C01-97B4-BDA85EDC1ED2}" type="presParOf" srcId="{2C40C890-E47F-4606-B4AF-2F309A05928D}" destId="{1BDD55F2-2F1F-4482-8841-0F1CF70F294A}" srcOrd="4" destOrd="0" presId="urn:microsoft.com/office/officeart/2005/8/layout/pyramid2"/>
    <dgm:cxn modelId="{A54A94A2-5D9E-4D1B-B1E9-B28A57FE88EB}" type="presParOf" srcId="{2C40C890-E47F-4606-B4AF-2F309A05928D}" destId="{6E6DA2D1-572D-4F6D-AAE4-360C76EE712C}" srcOrd="5" destOrd="0" presId="urn:microsoft.com/office/officeart/2005/8/layout/pyramid2"/>
  </dgm:cxnLst>
  <dgm:bg>
    <a:gradFill>
      <a:gsLst>
        <a:gs pos="0">
          <a:schemeClr val="accent1">
            <a:tint val="66000"/>
            <a:satMod val="160000"/>
          </a:schemeClr>
        </a:gs>
        <a:gs pos="92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>
    <a:ln w="12700">
      <a:solidFill>
        <a:schemeClr val="tx2">
          <a:lumMod val="20000"/>
          <a:lumOff val="8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C226EF-B74B-4DC7-9651-0D7B8FF7C36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7554541-3720-4FBF-A98C-423D5513F223}">
      <dgm:prSet phldrT="[文本]"/>
      <dgm:spPr/>
      <dgm:t>
        <a:bodyPr/>
        <a:lstStyle/>
        <a:p>
          <a:r>
            <a:rPr lang="zh-CN" altLang="en-US" b="1" dirty="0" smtClean="0">
              <a:latin typeface="黑体" pitchFamily="49" charset="-122"/>
              <a:ea typeface="黑体" pitchFamily="49" charset="-122"/>
            </a:rPr>
            <a:t>简单检索</a:t>
          </a:r>
          <a:endParaRPr lang="zh-CN" altLang="en-US" b="1" dirty="0">
            <a:latin typeface="黑体" pitchFamily="49" charset="-122"/>
            <a:ea typeface="黑体" pitchFamily="49" charset="-122"/>
          </a:endParaRPr>
        </a:p>
      </dgm:t>
    </dgm:pt>
    <dgm:pt modelId="{002D4BCA-DD47-416A-B8B0-CEEE8FB030C8}" type="parTrans" cxnId="{0B1B27F6-8C91-4552-8261-95BE47614558}">
      <dgm:prSet/>
      <dgm:spPr/>
      <dgm:t>
        <a:bodyPr/>
        <a:lstStyle/>
        <a:p>
          <a:endParaRPr lang="zh-CN" altLang="en-US"/>
        </a:p>
      </dgm:t>
    </dgm:pt>
    <dgm:pt modelId="{3A341C33-A419-4F67-AEE3-DB8DBF4FAF2E}" type="sibTrans" cxnId="{0B1B27F6-8C91-4552-8261-95BE47614558}">
      <dgm:prSet/>
      <dgm:spPr/>
      <dgm:t>
        <a:bodyPr/>
        <a:lstStyle/>
        <a:p>
          <a:endParaRPr lang="zh-CN" altLang="en-US"/>
        </a:p>
      </dgm:t>
    </dgm:pt>
    <dgm:pt modelId="{7D8E544B-A708-4053-BFFD-BC72B138ACC9}">
      <dgm:prSet phldrT="[文本]"/>
      <dgm:spPr/>
      <dgm:t>
        <a:bodyPr/>
        <a:lstStyle/>
        <a:p>
          <a:r>
            <a:rPr lang="zh-CN" altLang="en-US" b="1" dirty="0" smtClean="0">
              <a:latin typeface="黑体" pitchFamily="49" charset="-122"/>
              <a:ea typeface="黑体" pitchFamily="49" charset="-122"/>
            </a:rPr>
            <a:t>高级检索</a:t>
          </a:r>
          <a:endParaRPr lang="zh-CN" altLang="en-US" b="1" dirty="0">
            <a:latin typeface="黑体" pitchFamily="49" charset="-122"/>
            <a:ea typeface="黑体" pitchFamily="49" charset="-122"/>
          </a:endParaRPr>
        </a:p>
      </dgm:t>
    </dgm:pt>
    <dgm:pt modelId="{51406215-585F-46A4-8B98-915D06F11439}" type="parTrans" cxnId="{8656F1A6-14DD-4146-B90F-0223F11B04A9}">
      <dgm:prSet/>
      <dgm:spPr/>
      <dgm:t>
        <a:bodyPr/>
        <a:lstStyle/>
        <a:p>
          <a:endParaRPr lang="zh-CN" altLang="en-US"/>
        </a:p>
      </dgm:t>
    </dgm:pt>
    <dgm:pt modelId="{30B71365-A275-4DA7-9836-0706C7D10D7A}" type="sibTrans" cxnId="{8656F1A6-14DD-4146-B90F-0223F11B04A9}">
      <dgm:prSet/>
      <dgm:spPr/>
      <dgm:t>
        <a:bodyPr/>
        <a:lstStyle/>
        <a:p>
          <a:endParaRPr lang="zh-CN" altLang="en-US"/>
        </a:p>
      </dgm:t>
    </dgm:pt>
    <dgm:pt modelId="{B04E803E-C3B1-4DFE-A73A-09E6341CA6E9}">
      <dgm:prSet phldrT="[文本]"/>
      <dgm:spPr/>
      <dgm:t>
        <a:bodyPr/>
        <a:lstStyle/>
        <a:p>
          <a:r>
            <a:rPr lang="zh-CN" altLang="en-US" b="1" dirty="0" smtClean="0">
              <a:latin typeface="黑体" pitchFamily="49" charset="-122"/>
              <a:ea typeface="黑体" pitchFamily="49" charset="-122"/>
            </a:rPr>
            <a:t>我的图书馆</a:t>
          </a:r>
          <a:endParaRPr lang="zh-CN" altLang="en-US" b="1" dirty="0">
            <a:latin typeface="黑体" pitchFamily="49" charset="-122"/>
            <a:ea typeface="黑体" pitchFamily="49" charset="-122"/>
          </a:endParaRPr>
        </a:p>
      </dgm:t>
    </dgm:pt>
    <dgm:pt modelId="{D24635BC-A3F4-40F3-9C72-C1759EBDDF8A}" type="parTrans" cxnId="{8DA3B3D1-BDB0-45D5-9E5A-0B6CB893CCFD}">
      <dgm:prSet/>
      <dgm:spPr/>
      <dgm:t>
        <a:bodyPr/>
        <a:lstStyle/>
        <a:p>
          <a:endParaRPr lang="zh-CN" altLang="en-US"/>
        </a:p>
      </dgm:t>
    </dgm:pt>
    <dgm:pt modelId="{96CAA659-20DF-4C74-93BE-47C027DC0A68}" type="sibTrans" cxnId="{8DA3B3D1-BDB0-45D5-9E5A-0B6CB893CCFD}">
      <dgm:prSet/>
      <dgm:spPr/>
      <dgm:t>
        <a:bodyPr/>
        <a:lstStyle/>
        <a:p>
          <a:endParaRPr lang="zh-CN" altLang="en-US"/>
        </a:p>
      </dgm:t>
    </dgm:pt>
    <dgm:pt modelId="{A39AAF27-8CE4-41B4-A115-96E73570FF41}" type="pres">
      <dgm:prSet presAssocID="{8DC226EF-B74B-4DC7-9651-0D7B8FF7C36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10D9E2B-D2B3-42EB-92BB-74C008A01EE4}" type="pres">
      <dgm:prSet presAssocID="{17554541-3720-4FBF-A98C-423D5513F223}" presName="parentLin" presStyleCnt="0"/>
      <dgm:spPr/>
    </dgm:pt>
    <dgm:pt modelId="{B8883713-E6AC-4E52-8486-725C2BFD1555}" type="pres">
      <dgm:prSet presAssocID="{17554541-3720-4FBF-A98C-423D5513F223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3B49897B-8C47-4A4B-B6B8-1EE222ADF981}" type="pres">
      <dgm:prSet presAssocID="{17554541-3720-4FBF-A98C-423D5513F22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E468EA-F8D4-48EA-B3FB-9E13A166BAFD}" type="pres">
      <dgm:prSet presAssocID="{17554541-3720-4FBF-A98C-423D5513F223}" presName="negativeSpace" presStyleCnt="0"/>
      <dgm:spPr/>
    </dgm:pt>
    <dgm:pt modelId="{3A1EF1C8-E44A-4026-BB4D-7E643D23A863}" type="pres">
      <dgm:prSet presAssocID="{17554541-3720-4FBF-A98C-423D5513F223}" presName="childText" presStyleLbl="conFgAcc1" presStyleIdx="0" presStyleCnt="3">
        <dgm:presLayoutVars>
          <dgm:bulletEnabled val="1"/>
        </dgm:presLayoutVars>
      </dgm:prSet>
      <dgm:spPr/>
    </dgm:pt>
    <dgm:pt modelId="{DC0CE7D4-2CF2-4A22-A458-12D5AAB0D212}" type="pres">
      <dgm:prSet presAssocID="{3A341C33-A419-4F67-AEE3-DB8DBF4FAF2E}" presName="spaceBetweenRectangles" presStyleCnt="0"/>
      <dgm:spPr/>
    </dgm:pt>
    <dgm:pt modelId="{505A231F-8AA9-46CD-8031-3C8D7596B906}" type="pres">
      <dgm:prSet presAssocID="{7D8E544B-A708-4053-BFFD-BC72B138ACC9}" presName="parentLin" presStyleCnt="0"/>
      <dgm:spPr/>
    </dgm:pt>
    <dgm:pt modelId="{8084BCD5-0FC2-4ECD-8C7A-4409B7839744}" type="pres">
      <dgm:prSet presAssocID="{7D8E544B-A708-4053-BFFD-BC72B138ACC9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8EF65DEF-E936-4D15-A4B8-EB6932889ABD}" type="pres">
      <dgm:prSet presAssocID="{7D8E544B-A708-4053-BFFD-BC72B138AC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04E6475-D25D-4711-8DD9-4773CAB1C657}" type="pres">
      <dgm:prSet presAssocID="{7D8E544B-A708-4053-BFFD-BC72B138ACC9}" presName="negativeSpace" presStyleCnt="0"/>
      <dgm:spPr/>
    </dgm:pt>
    <dgm:pt modelId="{8BB8173A-4D5F-475F-B966-761A894BDD9C}" type="pres">
      <dgm:prSet presAssocID="{7D8E544B-A708-4053-BFFD-BC72B138ACC9}" presName="childText" presStyleLbl="conFgAcc1" presStyleIdx="1" presStyleCnt="3">
        <dgm:presLayoutVars>
          <dgm:bulletEnabled val="1"/>
        </dgm:presLayoutVars>
      </dgm:prSet>
      <dgm:spPr/>
    </dgm:pt>
    <dgm:pt modelId="{07F911C3-1422-4355-AE86-F0AA125CD6A2}" type="pres">
      <dgm:prSet presAssocID="{30B71365-A275-4DA7-9836-0706C7D10D7A}" presName="spaceBetweenRectangles" presStyleCnt="0"/>
      <dgm:spPr/>
    </dgm:pt>
    <dgm:pt modelId="{49A8B6F6-E134-4A7F-8433-DA2B0A50ED82}" type="pres">
      <dgm:prSet presAssocID="{B04E803E-C3B1-4DFE-A73A-09E6341CA6E9}" presName="parentLin" presStyleCnt="0"/>
      <dgm:spPr/>
    </dgm:pt>
    <dgm:pt modelId="{360B30BA-7189-4601-AEAE-71A37AB3A480}" type="pres">
      <dgm:prSet presAssocID="{B04E803E-C3B1-4DFE-A73A-09E6341CA6E9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C771E99C-4293-4C81-80BA-D5E446864C29}" type="pres">
      <dgm:prSet presAssocID="{B04E803E-C3B1-4DFE-A73A-09E6341CA6E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EE08166-B37D-4724-8C60-48C1D2010975}" type="pres">
      <dgm:prSet presAssocID="{B04E803E-C3B1-4DFE-A73A-09E6341CA6E9}" presName="negativeSpace" presStyleCnt="0"/>
      <dgm:spPr/>
    </dgm:pt>
    <dgm:pt modelId="{54E4B84C-6579-4258-A3F8-FB71E4077306}" type="pres">
      <dgm:prSet presAssocID="{B04E803E-C3B1-4DFE-A73A-09E6341CA6E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509BFE9-E580-458D-B73E-46364862CB6C}" type="presOf" srcId="{B04E803E-C3B1-4DFE-A73A-09E6341CA6E9}" destId="{C771E99C-4293-4C81-80BA-D5E446864C29}" srcOrd="1" destOrd="0" presId="urn:microsoft.com/office/officeart/2005/8/layout/list1"/>
    <dgm:cxn modelId="{C0D5B1AA-8C57-4DB6-8093-AF52A42F2E50}" type="presOf" srcId="{B04E803E-C3B1-4DFE-A73A-09E6341CA6E9}" destId="{360B30BA-7189-4601-AEAE-71A37AB3A480}" srcOrd="0" destOrd="0" presId="urn:microsoft.com/office/officeart/2005/8/layout/list1"/>
    <dgm:cxn modelId="{0B1B27F6-8C91-4552-8261-95BE47614558}" srcId="{8DC226EF-B74B-4DC7-9651-0D7B8FF7C360}" destId="{17554541-3720-4FBF-A98C-423D5513F223}" srcOrd="0" destOrd="0" parTransId="{002D4BCA-DD47-416A-B8B0-CEEE8FB030C8}" sibTransId="{3A341C33-A419-4F67-AEE3-DB8DBF4FAF2E}"/>
    <dgm:cxn modelId="{50094221-F6C4-4EBF-A2F1-279E9CCF0F4E}" type="presOf" srcId="{7D8E544B-A708-4053-BFFD-BC72B138ACC9}" destId="{8084BCD5-0FC2-4ECD-8C7A-4409B7839744}" srcOrd="0" destOrd="0" presId="urn:microsoft.com/office/officeart/2005/8/layout/list1"/>
    <dgm:cxn modelId="{8656F1A6-14DD-4146-B90F-0223F11B04A9}" srcId="{8DC226EF-B74B-4DC7-9651-0D7B8FF7C360}" destId="{7D8E544B-A708-4053-BFFD-BC72B138ACC9}" srcOrd="1" destOrd="0" parTransId="{51406215-585F-46A4-8B98-915D06F11439}" sibTransId="{30B71365-A275-4DA7-9836-0706C7D10D7A}"/>
    <dgm:cxn modelId="{A145F317-F15A-4737-9F04-91B6DE8ECE92}" type="presOf" srcId="{7D8E544B-A708-4053-BFFD-BC72B138ACC9}" destId="{8EF65DEF-E936-4D15-A4B8-EB6932889ABD}" srcOrd="1" destOrd="0" presId="urn:microsoft.com/office/officeart/2005/8/layout/list1"/>
    <dgm:cxn modelId="{8DA3B3D1-BDB0-45D5-9E5A-0B6CB893CCFD}" srcId="{8DC226EF-B74B-4DC7-9651-0D7B8FF7C360}" destId="{B04E803E-C3B1-4DFE-A73A-09E6341CA6E9}" srcOrd="2" destOrd="0" parTransId="{D24635BC-A3F4-40F3-9C72-C1759EBDDF8A}" sibTransId="{96CAA659-20DF-4C74-93BE-47C027DC0A68}"/>
    <dgm:cxn modelId="{7E78F62A-9C3E-4FA1-A255-C87169A7EE46}" type="presOf" srcId="{17554541-3720-4FBF-A98C-423D5513F223}" destId="{B8883713-E6AC-4E52-8486-725C2BFD1555}" srcOrd="0" destOrd="0" presId="urn:microsoft.com/office/officeart/2005/8/layout/list1"/>
    <dgm:cxn modelId="{586A3FFA-69EE-48C6-8FE5-BA3DC06E5764}" type="presOf" srcId="{8DC226EF-B74B-4DC7-9651-0D7B8FF7C360}" destId="{A39AAF27-8CE4-41B4-A115-96E73570FF41}" srcOrd="0" destOrd="0" presId="urn:microsoft.com/office/officeart/2005/8/layout/list1"/>
    <dgm:cxn modelId="{64C93099-AE6C-496B-B044-94A79CA04BBF}" type="presOf" srcId="{17554541-3720-4FBF-A98C-423D5513F223}" destId="{3B49897B-8C47-4A4B-B6B8-1EE222ADF981}" srcOrd="1" destOrd="0" presId="urn:microsoft.com/office/officeart/2005/8/layout/list1"/>
    <dgm:cxn modelId="{FD09856C-A54A-4BB1-9403-EB8857814423}" type="presParOf" srcId="{A39AAF27-8CE4-41B4-A115-96E73570FF41}" destId="{310D9E2B-D2B3-42EB-92BB-74C008A01EE4}" srcOrd="0" destOrd="0" presId="urn:microsoft.com/office/officeart/2005/8/layout/list1"/>
    <dgm:cxn modelId="{AD79CA82-8C73-4577-B217-4E33954EFCE0}" type="presParOf" srcId="{310D9E2B-D2B3-42EB-92BB-74C008A01EE4}" destId="{B8883713-E6AC-4E52-8486-725C2BFD1555}" srcOrd="0" destOrd="0" presId="urn:microsoft.com/office/officeart/2005/8/layout/list1"/>
    <dgm:cxn modelId="{FE16FCC4-6002-444D-BF0B-32701D756428}" type="presParOf" srcId="{310D9E2B-D2B3-42EB-92BB-74C008A01EE4}" destId="{3B49897B-8C47-4A4B-B6B8-1EE222ADF981}" srcOrd="1" destOrd="0" presId="urn:microsoft.com/office/officeart/2005/8/layout/list1"/>
    <dgm:cxn modelId="{B7CDD26E-C56F-4444-800F-7EA2A263128B}" type="presParOf" srcId="{A39AAF27-8CE4-41B4-A115-96E73570FF41}" destId="{DDE468EA-F8D4-48EA-B3FB-9E13A166BAFD}" srcOrd="1" destOrd="0" presId="urn:microsoft.com/office/officeart/2005/8/layout/list1"/>
    <dgm:cxn modelId="{DD23AECF-FB0A-400B-8DBD-4BABE9D7E2A7}" type="presParOf" srcId="{A39AAF27-8CE4-41B4-A115-96E73570FF41}" destId="{3A1EF1C8-E44A-4026-BB4D-7E643D23A863}" srcOrd="2" destOrd="0" presId="urn:microsoft.com/office/officeart/2005/8/layout/list1"/>
    <dgm:cxn modelId="{CD96ECBD-8AC1-4FDB-8989-C111FBF93E39}" type="presParOf" srcId="{A39AAF27-8CE4-41B4-A115-96E73570FF41}" destId="{DC0CE7D4-2CF2-4A22-A458-12D5AAB0D212}" srcOrd="3" destOrd="0" presId="urn:microsoft.com/office/officeart/2005/8/layout/list1"/>
    <dgm:cxn modelId="{151C7D7C-3F6B-44E9-A38E-05409D257D9B}" type="presParOf" srcId="{A39AAF27-8CE4-41B4-A115-96E73570FF41}" destId="{505A231F-8AA9-46CD-8031-3C8D7596B906}" srcOrd="4" destOrd="0" presId="urn:microsoft.com/office/officeart/2005/8/layout/list1"/>
    <dgm:cxn modelId="{00F14960-0019-4229-BD66-7DCF6D28DF90}" type="presParOf" srcId="{505A231F-8AA9-46CD-8031-3C8D7596B906}" destId="{8084BCD5-0FC2-4ECD-8C7A-4409B7839744}" srcOrd="0" destOrd="0" presId="urn:microsoft.com/office/officeart/2005/8/layout/list1"/>
    <dgm:cxn modelId="{81082C9B-5ABD-4834-9060-29BCE6FD474D}" type="presParOf" srcId="{505A231F-8AA9-46CD-8031-3C8D7596B906}" destId="{8EF65DEF-E936-4D15-A4B8-EB6932889ABD}" srcOrd="1" destOrd="0" presId="urn:microsoft.com/office/officeart/2005/8/layout/list1"/>
    <dgm:cxn modelId="{F9248030-4BC3-417D-A62A-F1AF257719B4}" type="presParOf" srcId="{A39AAF27-8CE4-41B4-A115-96E73570FF41}" destId="{004E6475-D25D-4711-8DD9-4773CAB1C657}" srcOrd="5" destOrd="0" presId="urn:microsoft.com/office/officeart/2005/8/layout/list1"/>
    <dgm:cxn modelId="{1331C284-FFA3-47F2-A0D4-48A386F4AA2D}" type="presParOf" srcId="{A39AAF27-8CE4-41B4-A115-96E73570FF41}" destId="{8BB8173A-4D5F-475F-B966-761A894BDD9C}" srcOrd="6" destOrd="0" presId="urn:microsoft.com/office/officeart/2005/8/layout/list1"/>
    <dgm:cxn modelId="{031395DC-80FD-42F6-89CD-A10E14B48EC7}" type="presParOf" srcId="{A39AAF27-8CE4-41B4-A115-96E73570FF41}" destId="{07F911C3-1422-4355-AE86-F0AA125CD6A2}" srcOrd="7" destOrd="0" presId="urn:microsoft.com/office/officeart/2005/8/layout/list1"/>
    <dgm:cxn modelId="{6E257DD7-A04D-4D86-BAD5-99ADB345A6EF}" type="presParOf" srcId="{A39AAF27-8CE4-41B4-A115-96E73570FF41}" destId="{49A8B6F6-E134-4A7F-8433-DA2B0A50ED82}" srcOrd="8" destOrd="0" presId="urn:microsoft.com/office/officeart/2005/8/layout/list1"/>
    <dgm:cxn modelId="{EA5460C7-4CA7-4F1F-AAE8-876D4B554956}" type="presParOf" srcId="{49A8B6F6-E134-4A7F-8433-DA2B0A50ED82}" destId="{360B30BA-7189-4601-AEAE-71A37AB3A480}" srcOrd="0" destOrd="0" presId="urn:microsoft.com/office/officeart/2005/8/layout/list1"/>
    <dgm:cxn modelId="{3ACA05CD-AA4E-45F5-9918-2B0EC40D59E7}" type="presParOf" srcId="{49A8B6F6-E134-4A7F-8433-DA2B0A50ED82}" destId="{C771E99C-4293-4C81-80BA-D5E446864C29}" srcOrd="1" destOrd="0" presId="urn:microsoft.com/office/officeart/2005/8/layout/list1"/>
    <dgm:cxn modelId="{EF867428-586C-4034-8D1A-73C7B47CF45E}" type="presParOf" srcId="{A39AAF27-8CE4-41B4-A115-96E73570FF41}" destId="{AEE08166-B37D-4724-8C60-48C1D2010975}" srcOrd="9" destOrd="0" presId="urn:microsoft.com/office/officeart/2005/8/layout/list1"/>
    <dgm:cxn modelId="{0722CBD0-42C6-434E-8F15-482FAC63E1CB}" type="presParOf" srcId="{A39AAF27-8CE4-41B4-A115-96E73570FF41}" destId="{54E4B84C-6579-4258-A3F8-FB71E407730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77E5B6-236C-4569-80FD-6024AE5584A9}" type="doc">
      <dgm:prSet loTypeId="urn:microsoft.com/office/officeart/2009/3/layout/DescendingProcess" loCatId="process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zh-CN" altLang="en-US"/>
        </a:p>
      </dgm:t>
    </dgm:pt>
    <dgm:pt modelId="{AADF5F7F-4DDE-4AEF-B964-0F017E8F177D}">
      <dgm:prSet phldrT="[文本]"/>
      <dgm:spPr/>
      <dgm:t>
        <a:bodyPr/>
        <a:lstStyle/>
        <a:p>
          <a:endParaRPr lang="zh-CN" altLang="en-US" dirty="0">
            <a:solidFill>
              <a:srgbClr val="FF0000"/>
            </a:solidFill>
            <a:latin typeface="华文新魏" pitchFamily="2" charset="-122"/>
            <a:ea typeface="华文新魏" pitchFamily="2" charset="-122"/>
          </a:endParaRPr>
        </a:p>
      </dgm:t>
    </dgm:pt>
    <dgm:pt modelId="{D3016367-0902-4E5D-B818-DF2910DA1B8E}" type="parTrans" cxnId="{093F45DE-7D03-4049-924E-110BCA30653D}">
      <dgm:prSet/>
      <dgm:spPr/>
      <dgm:t>
        <a:bodyPr/>
        <a:lstStyle/>
        <a:p>
          <a:endParaRPr lang="zh-CN" altLang="en-US"/>
        </a:p>
      </dgm:t>
    </dgm:pt>
    <dgm:pt modelId="{8504541D-AAE7-4D79-99E9-44B150DF6602}" type="sibTrans" cxnId="{093F45DE-7D03-4049-924E-110BCA30653D}">
      <dgm:prSet/>
      <dgm:spPr/>
      <dgm:t>
        <a:bodyPr/>
        <a:lstStyle/>
        <a:p>
          <a:endParaRPr lang="zh-CN" altLang="en-US"/>
        </a:p>
      </dgm:t>
    </dgm:pt>
    <dgm:pt modelId="{0C03E2D4-257C-447D-929A-135237C31D09}" type="pres">
      <dgm:prSet presAssocID="{DB77E5B6-236C-4569-80FD-6024AE5584A9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zh-CN" altLang="en-US"/>
        </a:p>
      </dgm:t>
    </dgm:pt>
    <dgm:pt modelId="{35076718-60BA-454D-BCD3-6F088374841B}" type="pres">
      <dgm:prSet presAssocID="{DB77E5B6-236C-4569-80FD-6024AE5584A9}" presName="arrowNode" presStyleLbl="node1" presStyleIdx="0" presStyleCnt="1" custFlipVert="0" custFlipHor="1" custScaleX="174743" custScaleY="100000" custLinFactNeighborX="-11084" custLinFactNeighborY="-25114"/>
      <dgm:spPr/>
    </dgm:pt>
    <dgm:pt modelId="{55F63C58-8A97-493E-ABA4-A880E8F0E4E3}" type="pres">
      <dgm:prSet presAssocID="{AADF5F7F-4DDE-4AEF-B964-0F017E8F177D}" presName="txNode1" presStyleLbl="revTx" presStyleIdx="0" presStyleCnt="1" custScaleX="303537" custScaleY="625000" custLinFactY="100000" custLinFactNeighborX="12221" custLinFactNeighborY="16501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C8D570A-B123-4DC3-BDC9-86ECC3B06FF1}" type="presOf" srcId="{DB77E5B6-236C-4569-80FD-6024AE5584A9}" destId="{0C03E2D4-257C-447D-929A-135237C31D09}" srcOrd="0" destOrd="0" presId="urn:microsoft.com/office/officeart/2009/3/layout/DescendingProcess"/>
    <dgm:cxn modelId="{093F45DE-7D03-4049-924E-110BCA30653D}" srcId="{DB77E5B6-236C-4569-80FD-6024AE5584A9}" destId="{AADF5F7F-4DDE-4AEF-B964-0F017E8F177D}" srcOrd="0" destOrd="0" parTransId="{D3016367-0902-4E5D-B818-DF2910DA1B8E}" sibTransId="{8504541D-AAE7-4D79-99E9-44B150DF6602}"/>
    <dgm:cxn modelId="{CB158E4A-D6B3-4A8F-B583-1921084D2719}" type="presOf" srcId="{AADF5F7F-4DDE-4AEF-B964-0F017E8F177D}" destId="{55F63C58-8A97-493E-ABA4-A880E8F0E4E3}" srcOrd="0" destOrd="0" presId="urn:microsoft.com/office/officeart/2009/3/layout/DescendingProcess"/>
    <dgm:cxn modelId="{17B45E0D-0F23-4A1D-B84B-E688E9A3C642}" type="presParOf" srcId="{0C03E2D4-257C-447D-929A-135237C31D09}" destId="{35076718-60BA-454D-BCD3-6F088374841B}" srcOrd="0" destOrd="0" presId="urn:microsoft.com/office/officeart/2009/3/layout/DescendingProcess"/>
    <dgm:cxn modelId="{0102CB03-26DB-4429-A041-EB7DDA346B92}" type="presParOf" srcId="{0C03E2D4-257C-447D-929A-135237C31D09}" destId="{55F63C58-8A97-493E-ABA4-A880E8F0E4E3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5E2878-6DDA-4588-BBCB-0E1EEC8D983B}" type="doc">
      <dgm:prSet loTypeId="urn:microsoft.com/office/officeart/2005/8/layout/cycle4#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B9910DE-B29B-45D3-A63B-EF36FA849FC0}">
      <dgm:prSet phldrT="[文本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altLang="en-US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注</a:t>
          </a:r>
          <a:endParaRPr lang="zh-CN" altLang="en-US" sz="36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2AB3C819-FDEE-47B8-A124-D4D9D1C95961}" type="parTrans" cxnId="{ACA3C630-F22D-463F-AADA-DFD0058B2B64}">
      <dgm:prSet/>
      <dgm:spPr/>
      <dgm:t>
        <a:bodyPr/>
        <a:lstStyle/>
        <a:p>
          <a:endParaRPr lang="zh-CN" altLang="en-US"/>
        </a:p>
      </dgm:t>
    </dgm:pt>
    <dgm:pt modelId="{5FEDA964-444A-4018-8F68-2F70F8711B04}" type="sibTrans" cxnId="{ACA3C630-F22D-463F-AADA-DFD0058B2B64}">
      <dgm:prSet/>
      <dgm:spPr/>
      <dgm:t>
        <a:bodyPr/>
        <a:lstStyle/>
        <a:p>
          <a:endParaRPr lang="zh-CN" altLang="en-US"/>
        </a:p>
      </dgm:t>
    </dgm:pt>
    <dgm:pt modelId="{502B46E9-4326-4E10-BD1E-CF5593A5E3C3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altLang="en-US" sz="1400" b="1" dirty="0" smtClean="0">
              <a:solidFill>
                <a:srgbClr val="FF0000"/>
              </a:solidFill>
              <a:latin typeface="+mn-ea"/>
              <a:ea typeface="+mn-ea"/>
            </a:rPr>
            <a:t>续借</a:t>
          </a:r>
          <a:r>
            <a:rPr lang="zh-CN" altLang="en-US" sz="1400" b="1" dirty="0" smtClean="0">
              <a:solidFill>
                <a:schemeClr val="tx1"/>
              </a:solidFill>
              <a:latin typeface="+mn-ea"/>
              <a:ea typeface="+mn-ea"/>
            </a:rPr>
            <a:t>要自己在各检索终端、移动图书馆、微信上办理。</a:t>
          </a:r>
          <a:endParaRPr lang="zh-CN" altLang="en-US" sz="1400" dirty="0">
            <a:solidFill>
              <a:schemeClr val="tx1"/>
            </a:solidFill>
            <a:latin typeface="+mn-ea"/>
            <a:ea typeface="+mn-ea"/>
          </a:endParaRPr>
        </a:p>
      </dgm:t>
    </dgm:pt>
    <dgm:pt modelId="{3FDE56BB-157D-493E-A3F2-5D6956B9F935}" type="parTrans" cxnId="{5FB88DF4-E609-485D-BEB4-14FCAC31911A}">
      <dgm:prSet/>
      <dgm:spPr/>
      <dgm:t>
        <a:bodyPr/>
        <a:lstStyle/>
        <a:p>
          <a:endParaRPr lang="zh-CN" altLang="en-US"/>
        </a:p>
      </dgm:t>
    </dgm:pt>
    <dgm:pt modelId="{66BDDBF6-63A4-4A92-B4AD-464C8AFD99DD}" type="sibTrans" cxnId="{5FB88DF4-E609-485D-BEB4-14FCAC31911A}">
      <dgm:prSet/>
      <dgm:spPr/>
      <dgm:t>
        <a:bodyPr/>
        <a:lstStyle/>
        <a:p>
          <a:endParaRPr lang="zh-CN" altLang="en-US"/>
        </a:p>
      </dgm:t>
    </dgm:pt>
    <dgm:pt modelId="{56FE422B-83C6-4532-9ED5-43FBC46E5502}">
      <dgm:prSet phldrT="[文本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altLang="en-US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意</a:t>
          </a:r>
          <a:endParaRPr lang="zh-CN" altLang="en-US" sz="3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gm:t>
    </dgm:pt>
    <dgm:pt modelId="{61E3010C-5B14-4744-A6D8-816B12E66221}" type="parTrans" cxnId="{54CCC5D3-331A-4E98-B118-BEAAD1B8ECDD}">
      <dgm:prSet/>
      <dgm:spPr/>
      <dgm:t>
        <a:bodyPr/>
        <a:lstStyle/>
        <a:p>
          <a:endParaRPr lang="zh-CN" altLang="en-US"/>
        </a:p>
      </dgm:t>
    </dgm:pt>
    <dgm:pt modelId="{DD8B7A9B-2EBE-4974-9636-C1071F7B993B}" type="sibTrans" cxnId="{54CCC5D3-331A-4E98-B118-BEAAD1B8ECDD}">
      <dgm:prSet/>
      <dgm:spPr/>
      <dgm:t>
        <a:bodyPr/>
        <a:lstStyle/>
        <a:p>
          <a:endParaRPr lang="zh-CN" altLang="en-US"/>
        </a:p>
      </dgm:t>
    </dgm:pt>
    <dgm:pt modelId="{237CC04C-F0B6-4037-A319-6C1D32FD9154}">
      <dgm:prSet phldrT="[文本]" custT="1"/>
      <dgm:spPr/>
      <dgm:t>
        <a:bodyPr/>
        <a:lstStyle/>
        <a:p>
          <a:pPr algn="l">
            <a:lnSpc>
              <a:spcPct val="150000"/>
            </a:lnSpc>
            <a:tabLst>
              <a:tab pos="447675" algn="l"/>
              <a:tab pos="536575" algn="l"/>
            </a:tabLst>
          </a:pPr>
          <a:r>
            <a:rPr lang="zh-CN" altLang="en-US" sz="1400" b="1" dirty="0" smtClean="0">
              <a:solidFill>
                <a:srgbClr val="FF0000"/>
              </a:solidFill>
              <a:latin typeface="+mn-ea"/>
              <a:ea typeface="+mn-ea"/>
            </a:rPr>
            <a:t>续借</a:t>
          </a:r>
          <a:r>
            <a:rPr lang="zh-CN" altLang="en-US" sz="1400" b="1" dirty="0" smtClean="0">
              <a:solidFill>
                <a:schemeClr val="tx1"/>
              </a:solidFill>
              <a:latin typeface="+mn-ea"/>
              <a:ea typeface="+mn-ea"/>
            </a:rPr>
            <a:t>最长天数为正常借期的一半；</a:t>
          </a:r>
          <a:r>
            <a:rPr lang="zh-CN" altLang="en-US" sz="1400" b="1" dirty="0" smtClean="0">
              <a:solidFill>
                <a:srgbClr val="0070C0"/>
              </a:solidFill>
              <a:latin typeface="+mn-ea"/>
              <a:ea typeface="+mn-ea"/>
            </a:rPr>
            <a:t>续借最佳时间为图书到期前几天</a:t>
          </a:r>
          <a:r>
            <a:rPr lang="zh-CN" altLang="en-US" sz="16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。</a:t>
          </a:r>
          <a:endParaRPr lang="zh-CN" altLang="en-US" sz="1600" dirty="0">
            <a:solidFill>
              <a:srgbClr val="0070C0"/>
            </a:solidFill>
            <a:latin typeface="黑体" pitchFamily="49" charset="-122"/>
            <a:ea typeface="黑体" pitchFamily="49" charset="-122"/>
          </a:endParaRPr>
        </a:p>
      </dgm:t>
    </dgm:pt>
    <dgm:pt modelId="{E92A6608-02DD-45E0-9004-E576E9CDCAFD}" type="parTrans" cxnId="{599461C4-D0A8-4C1C-933D-5C9057782D85}">
      <dgm:prSet/>
      <dgm:spPr/>
      <dgm:t>
        <a:bodyPr/>
        <a:lstStyle/>
        <a:p>
          <a:endParaRPr lang="zh-CN" altLang="en-US"/>
        </a:p>
      </dgm:t>
    </dgm:pt>
    <dgm:pt modelId="{239F8F22-966A-4E42-BFDD-E3E858397FCE}" type="sibTrans" cxnId="{599461C4-D0A8-4C1C-933D-5C9057782D85}">
      <dgm:prSet/>
      <dgm:spPr/>
      <dgm:t>
        <a:bodyPr/>
        <a:lstStyle/>
        <a:p>
          <a:endParaRPr lang="zh-CN" altLang="en-US"/>
        </a:p>
      </dgm:t>
    </dgm:pt>
    <dgm:pt modelId="{4D4E32DD-4BFC-4C94-9F86-4E5E6B625FB1}">
      <dgm:prSet phldrT="[文本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altLang="en-US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项</a:t>
          </a:r>
          <a:endParaRPr lang="zh-CN" altLang="en-US" sz="3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gm:t>
    </dgm:pt>
    <dgm:pt modelId="{9DB88616-07B0-456D-8E02-A9DB6BDA28BD}" type="parTrans" cxnId="{F3BAC2C6-DD58-424E-BA94-03BE71F7DB7A}">
      <dgm:prSet/>
      <dgm:spPr/>
      <dgm:t>
        <a:bodyPr/>
        <a:lstStyle/>
        <a:p>
          <a:endParaRPr lang="zh-CN" altLang="en-US"/>
        </a:p>
      </dgm:t>
    </dgm:pt>
    <dgm:pt modelId="{D0779DA9-41B4-4368-B428-8E709629FC37}" type="sibTrans" cxnId="{F3BAC2C6-DD58-424E-BA94-03BE71F7DB7A}">
      <dgm:prSet/>
      <dgm:spPr/>
      <dgm:t>
        <a:bodyPr/>
        <a:lstStyle/>
        <a:p>
          <a:endParaRPr lang="zh-CN" altLang="en-US"/>
        </a:p>
      </dgm:t>
    </dgm:pt>
    <dgm:pt modelId="{80AF954E-2501-49E2-A727-DAE27583502D}">
      <dgm:prSet phldrT="[文本]"/>
      <dgm:spPr/>
      <dgm:t>
        <a:bodyPr/>
        <a:lstStyle/>
        <a:p>
          <a:pPr>
            <a:lnSpc>
              <a:spcPct val="150000"/>
            </a:lnSpc>
          </a:pPr>
          <a:r>
            <a:rPr lang="zh-CN" altLang="en-US" b="1" dirty="0" smtClean="0">
              <a:solidFill>
                <a:schemeClr val="tx1"/>
              </a:solidFill>
              <a:latin typeface="+mn-ea"/>
              <a:ea typeface="+mn-ea"/>
              <a:cs typeface="Meiryo" pitchFamily="34" charset="-128"/>
            </a:rPr>
            <a:t>到期当天不能</a:t>
          </a:r>
          <a:r>
            <a:rPr lang="zh-CN" altLang="en-US" b="1" dirty="0" smtClean="0">
              <a:solidFill>
                <a:srgbClr val="FF0000"/>
              </a:solidFill>
              <a:latin typeface="+mn-ea"/>
              <a:ea typeface="+mn-ea"/>
              <a:cs typeface="Meiryo" pitchFamily="34" charset="-128"/>
            </a:rPr>
            <a:t>续借</a:t>
          </a:r>
          <a:r>
            <a:rPr lang="zh-CN" altLang="en-US" b="1" dirty="0" smtClean="0">
              <a:solidFill>
                <a:schemeClr val="tx1"/>
              </a:solidFill>
              <a:latin typeface="+mn-ea"/>
              <a:ea typeface="+mn-ea"/>
              <a:cs typeface="Meiryo" pitchFamily="34" charset="-128"/>
            </a:rPr>
            <a:t>，需提前一天办理。</a:t>
          </a:r>
          <a:endParaRPr lang="zh-CN" altLang="en-US" dirty="0">
            <a:solidFill>
              <a:schemeClr val="tx1"/>
            </a:solidFill>
            <a:latin typeface="+mn-ea"/>
            <a:ea typeface="+mn-ea"/>
            <a:cs typeface="Meiryo" pitchFamily="34" charset="-128"/>
          </a:endParaRPr>
        </a:p>
      </dgm:t>
    </dgm:pt>
    <dgm:pt modelId="{820E0369-2973-4936-B4BC-4898D0E08488}" type="parTrans" cxnId="{6B5EBC45-F853-412A-9038-04CEA25B88AD}">
      <dgm:prSet/>
      <dgm:spPr/>
      <dgm:t>
        <a:bodyPr/>
        <a:lstStyle/>
        <a:p>
          <a:endParaRPr lang="zh-CN" altLang="en-US"/>
        </a:p>
      </dgm:t>
    </dgm:pt>
    <dgm:pt modelId="{1580408F-9C1C-4FB6-8A64-24539661074F}" type="sibTrans" cxnId="{6B5EBC45-F853-412A-9038-04CEA25B88AD}">
      <dgm:prSet/>
      <dgm:spPr/>
      <dgm:t>
        <a:bodyPr/>
        <a:lstStyle/>
        <a:p>
          <a:endParaRPr lang="zh-CN" altLang="en-US"/>
        </a:p>
      </dgm:t>
    </dgm:pt>
    <dgm:pt modelId="{992EEE16-49D8-424A-A60E-2A5D445C1A9C}">
      <dgm:prSet phldrT="[文本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altLang="en-US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事</a:t>
          </a:r>
          <a:endParaRPr lang="zh-CN" altLang="en-US" sz="3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gm:t>
    </dgm:pt>
    <dgm:pt modelId="{EE00E9D7-A825-4796-9A4E-6AE531789572}" type="parTrans" cxnId="{8466B10D-A4F3-4346-9272-669D106782A3}">
      <dgm:prSet/>
      <dgm:spPr/>
      <dgm:t>
        <a:bodyPr/>
        <a:lstStyle/>
        <a:p>
          <a:endParaRPr lang="zh-CN" altLang="en-US"/>
        </a:p>
      </dgm:t>
    </dgm:pt>
    <dgm:pt modelId="{2F28FEF2-7C04-41F1-B6AA-2718A8C68C24}" type="sibTrans" cxnId="{8466B10D-A4F3-4346-9272-669D106782A3}">
      <dgm:prSet/>
      <dgm:spPr/>
      <dgm:t>
        <a:bodyPr/>
        <a:lstStyle/>
        <a:p>
          <a:endParaRPr lang="zh-CN" altLang="en-US"/>
        </a:p>
      </dgm:t>
    </dgm:pt>
    <dgm:pt modelId="{3E6FE2FD-5B09-4C9A-80A1-198A00C072B2}">
      <dgm:prSet phldrT="[文本]" custT="1"/>
      <dgm:spPr/>
      <dgm:t>
        <a:bodyPr/>
        <a:lstStyle/>
        <a:p>
          <a:pPr>
            <a:lnSpc>
              <a:spcPct val="150000"/>
            </a:lnSpc>
          </a:pPr>
          <a:r>
            <a:rPr lang="zh-CN" sz="1400" b="1" dirty="0" smtClean="0"/>
            <a:t>逾期图书不能续借。</a:t>
          </a:r>
          <a:endParaRPr lang="zh-CN" altLang="en-US" sz="14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B67EE921-C761-4634-948B-9BB38FEEE887}" type="parTrans" cxnId="{4AC34E17-9F06-4C34-8AF6-412FC1D3E3DB}">
      <dgm:prSet/>
      <dgm:spPr/>
      <dgm:t>
        <a:bodyPr/>
        <a:lstStyle/>
        <a:p>
          <a:endParaRPr lang="zh-CN" altLang="en-US"/>
        </a:p>
      </dgm:t>
    </dgm:pt>
    <dgm:pt modelId="{FFD1E426-3F0F-4126-B166-5120C2F04D34}" type="sibTrans" cxnId="{4AC34E17-9F06-4C34-8AF6-412FC1D3E3DB}">
      <dgm:prSet/>
      <dgm:spPr/>
      <dgm:t>
        <a:bodyPr/>
        <a:lstStyle/>
        <a:p>
          <a:endParaRPr lang="zh-CN" altLang="en-US"/>
        </a:p>
      </dgm:t>
    </dgm:pt>
    <dgm:pt modelId="{74DF13B0-CC78-481A-B779-D669B680F568}" type="pres">
      <dgm:prSet presAssocID="{CF5E2878-6DDA-4588-BBCB-0E1EEC8D983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7E3983-57AF-4F7A-921D-EEFD725EAAE5}" type="pres">
      <dgm:prSet presAssocID="{CF5E2878-6DDA-4588-BBCB-0E1EEC8D983B}" presName="children" presStyleCnt="0"/>
      <dgm:spPr/>
    </dgm:pt>
    <dgm:pt modelId="{4ACD3D40-4E9F-4452-8DEA-F6374F123525}" type="pres">
      <dgm:prSet presAssocID="{CF5E2878-6DDA-4588-BBCB-0E1EEC8D983B}" presName="child1group" presStyleCnt="0"/>
      <dgm:spPr/>
    </dgm:pt>
    <dgm:pt modelId="{356CD826-83D1-4255-9F39-A5862FE9BA9F}" type="pres">
      <dgm:prSet presAssocID="{CF5E2878-6DDA-4588-BBCB-0E1EEC8D983B}" presName="child1" presStyleLbl="bgAcc1" presStyleIdx="0" presStyleCnt="4" custLinFactNeighborX="749" custLinFactNeighborY="7431"/>
      <dgm:spPr/>
      <dgm:t>
        <a:bodyPr/>
        <a:lstStyle/>
        <a:p>
          <a:endParaRPr lang="zh-CN" altLang="en-US"/>
        </a:p>
      </dgm:t>
    </dgm:pt>
    <dgm:pt modelId="{C020366B-AC25-4221-87E0-B1679A902033}" type="pres">
      <dgm:prSet presAssocID="{CF5E2878-6DDA-4588-BBCB-0E1EEC8D983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BBE905-6701-4B3A-9A54-7AF0F1CBB585}" type="pres">
      <dgm:prSet presAssocID="{CF5E2878-6DDA-4588-BBCB-0E1EEC8D983B}" presName="child2group" presStyleCnt="0"/>
      <dgm:spPr/>
    </dgm:pt>
    <dgm:pt modelId="{C8EEB310-0F3E-440B-9A35-33FA63C6734C}" type="pres">
      <dgm:prSet presAssocID="{CF5E2878-6DDA-4588-BBCB-0E1EEC8D983B}" presName="child2" presStyleLbl="bgAcc1" presStyleIdx="1" presStyleCnt="4" custLinFactNeighborX="-593" custLinFactNeighborY="7431"/>
      <dgm:spPr/>
      <dgm:t>
        <a:bodyPr/>
        <a:lstStyle/>
        <a:p>
          <a:endParaRPr lang="zh-CN" altLang="en-US"/>
        </a:p>
      </dgm:t>
    </dgm:pt>
    <dgm:pt modelId="{CC5E77F0-B35C-4DAC-B226-94AFF718E0A5}" type="pres">
      <dgm:prSet presAssocID="{CF5E2878-6DDA-4588-BBCB-0E1EEC8D983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4979A61-7573-4370-A0D6-2953179753AD}" type="pres">
      <dgm:prSet presAssocID="{CF5E2878-6DDA-4588-BBCB-0E1EEC8D983B}" presName="child3group" presStyleCnt="0"/>
      <dgm:spPr/>
    </dgm:pt>
    <dgm:pt modelId="{D04CD452-EC71-42BC-9321-0D84F5AA43A0}" type="pres">
      <dgm:prSet presAssocID="{CF5E2878-6DDA-4588-BBCB-0E1EEC8D983B}" presName="child3" presStyleLbl="bgAcc1" presStyleIdx="2" presStyleCnt="4"/>
      <dgm:spPr/>
      <dgm:t>
        <a:bodyPr/>
        <a:lstStyle/>
        <a:p>
          <a:endParaRPr lang="zh-CN" altLang="en-US"/>
        </a:p>
      </dgm:t>
    </dgm:pt>
    <dgm:pt modelId="{DFB60D23-A7D2-4E09-B54A-9B2B2472767C}" type="pres">
      <dgm:prSet presAssocID="{CF5E2878-6DDA-4588-BBCB-0E1EEC8D983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19118B4-68D0-419E-9075-9072011312F6}" type="pres">
      <dgm:prSet presAssocID="{CF5E2878-6DDA-4588-BBCB-0E1EEC8D983B}" presName="child4group" presStyleCnt="0"/>
      <dgm:spPr/>
    </dgm:pt>
    <dgm:pt modelId="{F239355A-0409-4DF2-847C-9E8BECF50BD1}" type="pres">
      <dgm:prSet presAssocID="{CF5E2878-6DDA-4588-BBCB-0E1EEC8D983B}" presName="child4" presStyleLbl="bgAcc1" presStyleIdx="3" presStyleCnt="4"/>
      <dgm:spPr/>
      <dgm:t>
        <a:bodyPr/>
        <a:lstStyle/>
        <a:p>
          <a:endParaRPr lang="zh-CN" altLang="en-US"/>
        </a:p>
      </dgm:t>
    </dgm:pt>
    <dgm:pt modelId="{558875D5-61C5-4EFB-8247-8821E9F8FB67}" type="pres">
      <dgm:prSet presAssocID="{CF5E2878-6DDA-4588-BBCB-0E1EEC8D983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CB49F06-009B-4048-ADD1-5E4D133D6030}" type="pres">
      <dgm:prSet presAssocID="{CF5E2878-6DDA-4588-BBCB-0E1EEC8D983B}" presName="childPlaceholder" presStyleCnt="0"/>
      <dgm:spPr/>
    </dgm:pt>
    <dgm:pt modelId="{3461B228-56C3-40BB-8AFD-E8233EFE1459}" type="pres">
      <dgm:prSet presAssocID="{CF5E2878-6DDA-4588-BBCB-0E1EEC8D983B}" presName="circle" presStyleCnt="0"/>
      <dgm:spPr/>
    </dgm:pt>
    <dgm:pt modelId="{C24C3E18-086C-49FC-BC8D-8C48FFC18494}" type="pres">
      <dgm:prSet presAssocID="{CF5E2878-6DDA-4588-BBCB-0E1EEC8D983B}" presName="quadrant1" presStyleLbl="node1" presStyleIdx="0" presStyleCnt="4" custScaleX="78041" custScaleY="79057" custLinFactNeighborX="9748" custLinFactNeighborY="1350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B90779B-F55F-43E6-926B-34C1B8B46EC6}" type="pres">
      <dgm:prSet presAssocID="{CF5E2878-6DDA-4588-BBCB-0E1EEC8D983B}" presName="quadrant2" presStyleLbl="node1" presStyleIdx="1" presStyleCnt="4" custScaleX="77384" custScaleY="79057" custLinFactNeighborX="-10405" custLinFactNeighborY="1350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7EC32-88E1-4D4C-9202-665F1AA7F5ED}" type="pres">
      <dgm:prSet presAssocID="{CF5E2878-6DDA-4588-BBCB-0E1EEC8D983B}" presName="quadrant3" presStyleLbl="node1" presStyleIdx="2" presStyleCnt="4" custScaleX="77937" custScaleY="78953" custLinFactNeighborX="-10406" custLinFactNeighborY="-1142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B8A850-BF29-4CD6-8047-DC49A7159B08}" type="pres">
      <dgm:prSet presAssocID="{CF5E2878-6DDA-4588-BBCB-0E1EEC8D983B}" presName="quadrant4" presStyleLbl="node1" presStyleIdx="3" presStyleCnt="4" custScaleX="80432" custScaleY="76367" custLinFactNeighborX="11325" custLinFactNeighborY="-1142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EEE1317-9133-4776-BDF2-F4D8C0108130}" type="pres">
      <dgm:prSet presAssocID="{CF5E2878-6DDA-4588-BBCB-0E1EEC8D983B}" presName="quadrantPlaceholder" presStyleCnt="0"/>
      <dgm:spPr/>
    </dgm:pt>
    <dgm:pt modelId="{DBD329C0-1516-4107-842A-689D3357DCE1}" type="pres">
      <dgm:prSet presAssocID="{CF5E2878-6DDA-4588-BBCB-0E1EEC8D983B}" presName="center1" presStyleLbl="fgShp" presStyleIdx="0" presStyleCnt="2"/>
      <dgm:spPr/>
    </dgm:pt>
    <dgm:pt modelId="{2289F031-0178-458F-86BE-8C1988BF8481}" type="pres">
      <dgm:prSet presAssocID="{CF5E2878-6DDA-4588-BBCB-0E1EEC8D983B}" presName="center2" presStyleLbl="fgShp" presStyleIdx="1" presStyleCnt="2"/>
      <dgm:spPr/>
    </dgm:pt>
  </dgm:ptLst>
  <dgm:cxnLst>
    <dgm:cxn modelId="{2BF96C40-5AFE-4A61-9E8F-8967FA9EE4ED}" type="presOf" srcId="{237CC04C-F0B6-4037-A319-6C1D32FD9154}" destId="{C8EEB310-0F3E-440B-9A35-33FA63C6734C}" srcOrd="0" destOrd="0" presId="urn:microsoft.com/office/officeart/2005/8/layout/cycle4#1"/>
    <dgm:cxn modelId="{CE1833C0-321F-40E9-A13C-CF44445B6F96}" type="presOf" srcId="{3E6FE2FD-5B09-4C9A-80A1-198A00C072B2}" destId="{F239355A-0409-4DF2-847C-9E8BECF50BD1}" srcOrd="0" destOrd="0" presId="urn:microsoft.com/office/officeart/2005/8/layout/cycle4#1"/>
    <dgm:cxn modelId="{4AC34E17-9F06-4C34-8AF6-412FC1D3E3DB}" srcId="{992EEE16-49D8-424A-A60E-2A5D445C1A9C}" destId="{3E6FE2FD-5B09-4C9A-80A1-198A00C072B2}" srcOrd="0" destOrd="0" parTransId="{B67EE921-C761-4634-948B-9BB38FEEE887}" sibTransId="{FFD1E426-3F0F-4126-B166-5120C2F04D34}"/>
    <dgm:cxn modelId="{3BD54949-6819-4514-864D-32AE7B14AC6D}" type="presOf" srcId="{502B46E9-4326-4E10-BD1E-CF5593A5E3C3}" destId="{C020366B-AC25-4221-87E0-B1679A902033}" srcOrd="1" destOrd="0" presId="urn:microsoft.com/office/officeart/2005/8/layout/cycle4#1"/>
    <dgm:cxn modelId="{599461C4-D0A8-4C1C-933D-5C9057782D85}" srcId="{56FE422B-83C6-4532-9ED5-43FBC46E5502}" destId="{237CC04C-F0B6-4037-A319-6C1D32FD9154}" srcOrd="0" destOrd="0" parTransId="{E92A6608-02DD-45E0-9004-E576E9CDCAFD}" sibTransId="{239F8F22-966A-4E42-BFDD-E3E858397FCE}"/>
    <dgm:cxn modelId="{ACA3C630-F22D-463F-AADA-DFD0058B2B64}" srcId="{CF5E2878-6DDA-4588-BBCB-0E1EEC8D983B}" destId="{EB9910DE-B29B-45D3-A63B-EF36FA849FC0}" srcOrd="0" destOrd="0" parTransId="{2AB3C819-FDEE-47B8-A124-D4D9D1C95961}" sibTransId="{5FEDA964-444A-4018-8F68-2F70F8711B04}"/>
    <dgm:cxn modelId="{5FB88DF4-E609-485D-BEB4-14FCAC31911A}" srcId="{EB9910DE-B29B-45D3-A63B-EF36FA849FC0}" destId="{502B46E9-4326-4E10-BD1E-CF5593A5E3C3}" srcOrd="0" destOrd="0" parTransId="{3FDE56BB-157D-493E-A3F2-5D6956B9F935}" sibTransId="{66BDDBF6-63A4-4A92-B4AD-464C8AFD99DD}"/>
    <dgm:cxn modelId="{94BB1A2F-DECE-4671-BD29-7569EEFF51E2}" type="presOf" srcId="{80AF954E-2501-49E2-A727-DAE27583502D}" destId="{D04CD452-EC71-42BC-9321-0D84F5AA43A0}" srcOrd="0" destOrd="0" presId="urn:microsoft.com/office/officeart/2005/8/layout/cycle4#1"/>
    <dgm:cxn modelId="{075DCFB6-7345-48EF-A6E4-C60B14F43565}" type="presOf" srcId="{502B46E9-4326-4E10-BD1E-CF5593A5E3C3}" destId="{356CD826-83D1-4255-9F39-A5862FE9BA9F}" srcOrd="0" destOrd="0" presId="urn:microsoft.com/office/officeart/2005/8/layout/cycle4#1"/>
    <dgm:cxn modelId="{54CCC5D3-331A-4E98-B118-BEAAD1B8ECDD}" srcId="{CF5E2878-6DDA-4588-BBCB-0E1EEC8D983B}" destId="{56FE422B-83C6-4532-9ED5-43FBC46E5502}" srcOrd="1" destOrd="0" parTransId="{61E3010C-5B14-4744-A6D8-816B12E66221}" sibTransId="{DD8B7A9B-2EBE-4974-9636-C1071F7B993B}"/>
    <dgm:cxn modelId="{6B5EBC45-F853-412A-9038-04CEA25B88AD}" srcId="{4D4E32DD-4BFC-4C94-9F86-4E5E6B625FB1}" destId="{80AF954E-2501-49E2-A727-DAE27583502D}" srcOrd="0" destOrd="0" parTransId="{820E0369-2973-4936-B4BC-4898D0E08488}" sibTransId="{1580408F-9C1C-4FB6-8A64-24539661074F}"/>
    <dgm:cxn modelId="{B5D4FFEA-6233-4991-B3B4-5AD45CCB63D4}" type="presOf" srcId="{56FE422B-83C6-4532-9ED5-43FBC46E5502}" destId="{CB90779B-F55F-43E6-926B-34C1B8B46EC6}" srcOrd="0" destOrd="0" presId="urn:microsoft.com/office/officeart/2005/8/layout/cycle4#1"/>
    <dgm:cxn modelId="{BA708727-09DB-49DD-A400-56645DDFECB1}" type="presOf" srcId="{237CC04C-F0B6-4037-A319-6C1D32FD9154}" destId="{CC5E77F0-B35C-4DAC-B226-94AFF718E0A5}" srcOrd="1" destOrd="0" presId="urn:microsoft.com/office/officeart/2005/8/layout/cycle4#1"/>
    <dgm:cxn modelId="{F3BAC2C6-DD58-424E-BA94-03BE71F7DB7A}" srcId="{CF5E2878-6DDA-4588-BBCB-0E1EEC8D983B}" destId="{4D4E32DD-4BFC-4C94-9F86-4E5E6B625FB1}" srcOrd="2" destOrd="0" parTransId="{9DB88616-07B0-456D-8E02-A9DB6BDA28BD}" sibTransId="{D0779DA9-41B4-4368-B428-8E709629FC37}"/>
    <dgm:cxn modelId="{B540EE27-1599-41D3-A72A-1C43A0A79778}" type="presOf" srcId="{CF5E2878-6DDA-4588-BBCB-0E1EEC8D983B}" destId="{74DF13B0-CC78-481A-B779-D669B680F568}" srcOrd="0" destOrd="0" presId="urn:microsoft.com/office/officeart/2005/8/layout/cycle4#1"/>
    <dgm:cxn modelId="{4D64A84A-72D3-4408-A816-22F809A3EEF7}" type="presOf" srcId="{4D4E32DD-4BFC-4C94-9F86-4E5E6B625FB1}" destId="{2BA7EC32-88E1-4D4C-9202-665F1AA7F5ED}" srcOrd="0" destOrd="0" presId="urn:microsoft.com/office/officeart/2005/8/layout/cycle4#1"/>
    <dgm:cxn modelId="{8444838D-B5C8-4CF8-A73B-D211FC56F4D4}" type="presOf" srcId="{3E6FE2FD-5B09-4C9A-80A1-198A00C072B2}" destId="{558875D5-61C5-4EFB-8247-8821E9F8FB67}" srcOrd="1" destOrd="0" presId="urn:microsoft.com/office/officeart/2005/8/layout/cycle4#1"/>
    <dgm:cxn modelId="{CEE31193-A173-4613-A488-9465D39ED629}" type="presOf" srcId="{992EEE16-49D8-424A-A60E-2A5D445C1A9C}" destId="{0AB8A850-BF29-4CD6-8047-DC49A7159B08}" srcOrd="0" destOrd="0" presId="urn:microsoft.com/office/officeart/2005/8/layout/cycle4#1"/>
    <dgm:cxn modelId="{552064D4-30D4-458B-9AAE-4AE1CE5593A6}" type="presOf" srcId="{80AF954E-2501-49E2-A727-DAE27583502D}" destId="{DFB60D23-A7D2-4E09-B54A-9B2B2472767C}" srcOrd="1" destOrd="0" presId="urn:microsoft.com/office/officeart/2005/8/layout/cycle4#1"/>
    <dgm:cxn modelId="{8466B10D-A4F3-4346-9272-669D106782A3}" srcId="{CF5E2878-6DDA-4588-BBCB-0E1EEC8D983B}" destId="{992EEE16-49D8-424A-A60E-2A5D445C1A9C}" srcOrd="3" destOrd="0" parTransId="{EE00E9D7-A825-4796-9A4E-6AE531789572}" sibTransId="{2F28FEF2-7C04-41F1-B6AA-2718A8C68C24}"/>
    <dgm:cxn modelId="{EBCC98BA-54ED-4FF0-AFC6-BA97BD2D5F48}" type="presOf" srcId="{EB9910DE-B29B-45D3-A63B-EF36FA849FC0}" destId="{C24C3E18-086C-49FC-BC8D-8C48FFC18494}" srcOrd="0" destOrd="0" presId="urn:microsoft.com/office/officeart/2005/8/layout/cycle4#1"/>
    <dgm:cxn modelId="{629F4BFC-20AF-4EBE-9F6E-B979576E1F8B}" type="presParOf" srcId="{74DF13B0-CC78-481A-B779-D669B680F568}" destId="{A87E3983-57AF-4F7A-921D-EEFD725EAAE5}" srcOrd="0" destOrd="0" presId="urn:microsoft.com/office/officeart/2005/8/layout/cycle4#1"/>
    <dgm:cxn modelId="{359A5FF3-C8D4-431A-AAF6-7BE6813888D0}" type="presParOf" srcId="{A87E3983-57AF-4F7A-921D-EEFD725EAAE5}" destId="{4ACD3D40-4E9F-4452-8DEA-F6374F123525}" srcOrd="0" destOrd="0" presId="urn:microsoft.com/office/officeart/2005/8/layout/cycle4#1"/>
    <dgm:cxn modelId="{44587CFA-954A-4B14-A864-E7EF9649A9DF}" type="presParOf" srcId="{4ACD3D40-4E9F-4452-8DEA-F6374F123525}" destId="{356CD826-83D1-4255-9F39-A5862FE9BA9F}" srcOrd="0" destOrd="0" presId="urn:microsoft.com/office/officeart/2005/8/layout/cycle4#1"/>
    <dgm:cxn modelId="{F61ABF11-3E61-416B-8183-DAB5A589ACE5}" type="presParOf" srcId="{4ACD3D40-4E9F-4452-8DEA-F6374F123525}" destId="{C020366B-AC25-4221-87E0-B1679A902033}" srcOrd="1" destOrd="0" presId="urn:microsoft.com/office/officeart/2005/8/layout/cycle4#1"/>
    <dgm:cxn modelId="{2A711829-205A-47F1-B365-86CC820F4713}" type="presParOf" srcId="{A87E3983-57AF-4F7A-921D-EEFD725EAAE5}" destId="{9CBBE905-6701-4B3A-9A54-7AF0F1CBB585}" srcOrd="1" destOrd="0" presId="urn:microsoft.com/office/officeart/2005/8/layout/cycle4#1"/>
    <dgm:cxn modelId="{3112CC00-7B7E-45A2-BAB4-769F87868668}" type="presParOf" srcId="{9CBBE905-6701-4B3A-9A54-7AF0F1CBB585}" destId="{C8EEB310-0F3E-440B-9A35-33FA63C6734C}" srcOrd="0" destOrd="0" presId="urn:microsoft.com/office/officeart/2005/8/layout/cycle4#1"/>
    <dgm:cxn modelId="{33EC869F-15C4-4289-B270-53E31728E3D6}" type="presParOf" srcId="{9CBBE905-6701-4B3A-9A54-7AF0F1CBB585}" destId="{CC5E77F0-B35C-4DAC-B226-94AFF718E0A5}" srcOrd="1" destOrd="0" presId="urn:microsoft.com/office/officeart/2005/8/layout/cycle4#1"/>
    <dgm:cxn modelId="{BB15EFC6-176C-4C7C-B28F-A4123BA4DB1D}" type="presParOf" srcId="{A87E3983-57AF-4F7A-921D-EEFD725EAAE5}" destId="{E4979A61-7573-4370-A0D6-2953179753AD}" srcOrd="2" destOrd="0" presId="urn:microsoft.com/office/officeart/2005/8/layout/cycle4#1"/>
    <dgm:cxn modelId="{D30A5FF9-3791-4F5E-8653-906C57568094}" type="presParOf" srcId="{E4979A61-7573-4370-A0D6-2953179753AD}" destId="{D04CD452-EC71-42BC-9321-0D84F5AA43A0}" srcOrd="0" destOrd="0" presId="urn:microsoft.com/office/officeart/2005/8/layout/cycle4#1"/>
    <dgm:cxn modelId="{D7F214CE-3F40-42C8-A786-C13377F5A38F}" type="presParOf" srcId="{E4979A61-7573-4370-A0D6-2953179753AD}" destId="{DFB60D23-A7D2-4E09-B54A-9B2B2472767C}" srcOrd="1" destOrd="0" presId="urn:microsoft.com/office/officeart/2005/8/layout/cycle4#1"/>
    <dgm:cxn modelId="{9AAF9873-A3D2-4B2C-B3CA-DA37E3EE4394}" type="presParOf" srcId="{A87E3983-57AF-4F7A-921D-EEFD725EAAE5}" destId="{419118B4-68D0-419E-9075-9072011312F6}" srcOrd="3" destOrd="0" presId="urn:microsoft.com/office/officeart/2005/8/layout/cycle4#1"/>
    <dgm:cxn modelId="{2E24F214-4158-4703-86D6-4FA76FB33859}" type="presParOf" srcId="{419118B4-68D0-419E-9075-9072011312F6}" destId="{F239355A-0409-4DF2-847C-9E8BECF50BD1}" srcOrd="0" destOrd="0" presId="urn:microsoft.com/office/officeart/2005/8/layout/cycle4#1"/>
    <dgm:cxn modelId="{B8885473-7BB8-4E17-86D3-84ABC03BC83B}" type="presParOf" srcId="{419118B4-68D0-419E-9075-9072011312F6}" destId="{558875D5-61C5-4EFB-8247-8821E9F8FB67}" srcOrd="1" destOrd="0" presId="urn:microsoft.com/office/officeart/2005/8/layout/cycle4#1"/>
    <dgm:cxn modelId="{4341FEF9-FC1D-48B9-AA49-571F93A0F18B}" type="presParOf" srcId="{A87E3983-57AF-4F7A-921D-EEFD725EAAE5}" destId="{ACB49F06-009B-4048-ADD1-5E4D133D6030}" srcOrd="4" destOrd="0" presId="urn:microsoft.com/office/officeart/2005/8/layout/cycle4#1"/>
    <dgm:cxn modelId="{B055D630-0B8D-4B3E-9F9C-7EAD9E0E5E7F}" type="presParOf" srcId="{74DF13B0-CC78-481A-B779-D669B680F568}" destId="{3461B228-56C3-40BB-8AFD-E8233EFE1459}" srcOrd="1" destOrd="0" presId="urn:microsoft.com/office/officeart/2005/8/layout/cycle4#1"/>
    <dgm:cxn modelId="{321284EE-975D-467E-8810-F08CF7FB86EE}" type="presParOf" srcId="{3461B228-56C3-40BB-8AFD-E8233EFE1459}" destId="{C24C3E18-086C-49FC-BC8D-8C48FFC18494}" srcOrd="0" destOrd="0" presId="urn:microsoft.com/office/officeart/2005/8/layout/cycle4#1"/>
    <dgm:cxn modelId="{86E367BF-7342-4A8F-AF29-ACB4DE8F4E13}" type="presParOf" srcId="{3461B228-56C3-40BB-8AFD-E8233EFE1459}" destId="{CB90779B-F55F-43E6-926B-34C1B8B46EC6}" srcOrd="1" destOrd="0" presId="urn:microsoft.com/office/officeart/2005/8/layout/cycle4#1"/>
    <dgm:cxn modelId="{DE4B1866-E96F-4909-9C78-3FEF1E074014}" type="presParOf" srcId="{3461B228-56C3-40BB-8AFD-E8233EFE1459}" destId="{2BA7EC32-88E1-4D4C-9202-665F1AA7F5ED}" srcOrd="2" destOrd="0" presId="urn:microsoft.com/office/officeart/2005/8/layout/cycle4#1"/>
    <dgm:cxn modelId="{967DADAA-7AC5-448D-A85F-CF569F72F318}" type="presParOf" srcId="{3461B228-56C3-40BB-8AFD-E8233EFE1459}" destId="{0AB8A850-BF29-4CD6-8047-DC49A7159B08}" srcOrd="3" destOrd="0" presId="urn:microsoft.com/office/officeart/2005/8/layout/cycle4#1"/>
    <dgm:cxn modelId="{D021C76C-3963-4149-86F1-8D33005E7581}" type="presParOf" srcId="{3461B228-56C3-40BB-8AFD-E8233EFE1459}" destId="{EEEE1317-9133-4776-BDF2-F4D8C0108130}" srcOrd="4" destOrd="0" presId="urn:microsoft.com/office/officeart/2005/8/layout/cycle4#1"/>
    <dgm:cxn modelId="{980BEECB-6FBD-4325-9E80-924C1C7EC798}" type="presParOf" srcId="{74DF13B0-CC78-481A-B779-D669B680F568}" destId="{DBD329C0-1516-4107-842A-689D3357DCE1}" srcOrd="2" destOrd="0" presId="urn:microsoft.com/office/officeart/2005/8/layout/cycle4#1"/>
    <dgm:cxn modelId="{93AF5477-AD14-4420-8B23-CCDE96E8858F}" type="presParOf" srcId="{74DF13B0-CC78-481A-B779-D669B680F568}" destId="{2289F031-0178-458F-86BE-8C1988BF8481}" srcOrd="3" destOrd="0" presId="urn:microsoft.com/office/officeart/2005/8/layout/cycle4#1"/>
  </dgm:cxnLst>
  <dgm:bg>
    <a:solidFill>
      <a:schemeClr val="accent1">
        <a:lumMod val="20000"/>
        <a:lumOff val="80000"/>
      </a:schemeClr>
    </a:solidFill>
  </dgm:bg>
  <dgm:whole>
    <a:ln w="28575" cap="flat" cmpd="sng" algn="ctr">
      <a:solidFill>
        <a:srgbClr val="92D050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66628F-265E-4266-8A10-C04E2D095B27}" type="doc">
      <dgm:prSet loTypeId="urn:microsoft.com/office/officeart/2009/3/layout/DescendingProcess" loCatId="process" qsTypeId="urn:microsoft.com/office/officeart/2005/8/quickstyle/3d4" qsCatId="3D" csTypeId="urn:microsoft.com/office/officeart/2005/8/colors/accent2_3" csCatId="accent2" phldr="1"/>
      <dgm:spPr/>
      <dgm:t>
        <a:bodyPr/>
        <a:lstStyle/>
        <a:p>
          <a:endParaRPr lang="zh-CN" altLang="en-US"/>
        </a:p>
      </dgm:t>
    </dgm:pt>
    <dgm:pt modelId="{E7AB27FE-0792-44CC-8961-50A33878B8E5}">
      <dgm:prSet phldrT="[文本]"/>
      <dgm:spPr/>
      <dgm:t>
        <a:bodyPr/>
        <a:lstStyle/>
        <a:p>
          <a:r>
            <a:rPr lang="en-US" altLang="zh-CN" dirty="0" smtClean="0"/>
            <a:t> </a:t>
          </a:r>
          <a:endParaRPr lang="zh-CN" altLang="en-US" dirty="0"/>
        </a:p>
      </dgm:t>
    </dgm:pt>
    <dgm:pt modelId="{8C635EB7-6987-404F-9A05-ECE9B310BF6C}" type="parTrans" cxnId="{A36B8F2F-C4C4-4DE5-9278-73BCF97CC00A}">
      <dgm:prSet/>
      <dgm:spPr/>
      <dgm:t>
        <a:bodyPr/>
        <a:lstStyle/>
        <a:p>
          <a:endParaRPr lang="zh-CN" altLang="en-US"/>
        </a:p>
      </dgm:t>
    </dgm:pt>
    <dgm:pt modelId="{94DF0F22-F1F3-4BF0-8168-F43865CF9AE7}" type="sibTrans" cxnId="{A36B8F2F-C4C4-4DE5-9278-73BCF97CC00A}">
      <dgm:prSet/>
      <dgm:spPr/>
      <dgm:t>
        <a:bodyPr/>
        <a:lstStyle/>
        <a:p>
          <a:endParaRPr lang="zh-CN" altLang="en-US"/>
        </a:p>
      </dgm:t>
    </dgm:pt>
    <dgm:pt modelId="{4FD81618-71CA-4199-A6A3-11BC7482792A}">
      <dgm:prSet phldrT="[文本]"/>
      <dgm:spPr/>
      <dgm:t>
        <a:bodyPr/>
        <a:lstStyle/>
        <a:p>
          <a:r>
            <a:rPr lang="en-US" altLang="zh-CN" dirty="0" smtClean="0"/>
            <a:t> </a:t>
          </a:r>
          <a:endParaRPr lang="zh-CN" altLang="en-US" dirty="0"/>
        </a:p>
      </dgm:t>
    </dgm:pt>
    <dgm:pt modelId="{FBA7B8BD-513E-4F5B-88FC-5F81C94B3F89}" type="parTrans" cxnId="{0D42B08A-55FB-48D3-AD74-EA145221BD48}">
      <dgm:prSet/>
      <dgm:spPr/>
      <dgm:t>
        <a:bodyPr/>
        <a:lstStyle/>
        <a:p>
          <a:endParaRPr lang="zh-CN" altLang="en-US"/>
        </a:p>
      </dgm:t>
    </dgm:pt>
    <dgm:pt modelId="{2F57A66A-B414-4387-BF5E-B04D8F4A9D17}" type="sibTrans" cxnId="{0D42B08A-55FB-48D3-AD74-EA145221BD48}">
      <dgm:prSet/>
      <dgm:spPr/>
      <dgm:t>
        <a:bodyPr/>
        <a:lstStyle/>
        <a:p>
          <a:endParaRPr lang="zh-CN" altLang="en-US"/>
        </a:p>
      </dgm:t>
    </dgm:pt>
    <dgm:pt modelId="{FC7B6DEE-ABB0-4E56-99DA-24394963122E}">
      <dgm:prSet phldrT="[文本]"/>
      <dgm:spPr/>
      <dgm:t>
        <a:bodyPr/>
        <a:lstStyle/>
        <a:p>
          <a:r>
            <a:rPr lang="en-US" altLang="zh-CN" dirty="0" smtClean="0"/>
            <a:t> </a:t>
          </a:r>
          <a:endParaRPr lang="zh-CN" altLang="en-US" dirty="0"/>
        </a:p>
      </dgm:t>
    </dgm:pt>
    <dgm:pt modelId="{D96776A0-4A60-4FF9-AE25-78196E03B536}" type="parTrans" cxnId="{DFA76284-58D6-4D6A-822D-3A29AB04823D}">
      <dgm:prSet/>
      <dgm:spPr/>
      <dgm:t>
        <a:bodyPr/>
        <a:lstStyle/>
        <a:p>
          <a:endParaRPr lang="zh-CN" altLang="en-US"/>
        </a:p>
      </dgm:t>
    </dgm:pt>
    <dgm:pt modelId="{71B5E36E-B146-45FA-9018-6A2E389CD10C}" type="sibTrans" cxnId="{DFA76284-58D6-4D6A-822D-3A29AB04823D}">
      <dgm:prSet/>
      <dgm:spPr/>
      <dgm:t>
        <a:bodyPr/>
        <a:lstStyle/>
        <a:p>
          <a:endParaRPr lang="zh-CN" altLang="en-US"/>
        </a:p>
      </dgm:t>
    </dgm:pt>
    <dgm:pt modelId="{E015A5AD-DCEF-4D06-92C8-EA32F47BD511}">
      <dgm:prSet phldrT="[文本]"/>
      <dgm:spPr/>
      <dgm:t>
        <a:bodyPr/>
        <a:lstStyle/>
        <a:p>
          <a:r>
            <a:rPr lang="en-US" altLang="zh-CN" dirty="0" smtClean="0"/>
            <a:t>             </a:t>
          </a:r>
          <a:endParaRPr lang="zh-CN" altLang="en-US" dirty="0"/>
        </a:p>
      </dgm:t>
    </dgm:pt>
    <dgm:pt modelId="{3D3E8B4C-C871-4C9A-94A5-9A3C43023ECB}" type="parTrans" cxnId="{B290F05B-E470-47E4-9BEC-65A4681BCF06}">
      <dgm:prSet/>
      <dgm:spPr/>
      <dgm:t>
        <a:bodyPr/>
        <a:lstStyle/>
        <a:p>
          <a:endParaRPr lang="zh-CN" altLang="en-US"/>
        </a:p>
      </dgm:t>
    </dgm:pt>
    <dgm:pt modelId="{41CDA3FE-04D8-4C2F-94AE-0CECA8E53CF1}" type="sibTrans" cxnId="{B290F05B-E470-47E4-9BEC-65A4681BCF06}">
      <dgm:prSet/>
      <dgm:spPr/>
      <dgm:t>
        <a:bodyPr/>
        <a:lstStyle/>
        <a:p>
          <a:endParaRPr lang="zh-CN" altLang="en-US"/>
        </a:p>
      </dgm:t>
    </dgm:pt>
    <dgm:pt modelId="{41EE8DB0-5B3D-4FF7-889B-BAEC6316BD5F}">
      <dgm:prSet phldrT="[文本]"/>
      <dgm:spPr/>
      <dgm:t>
        <a:bodyPr/>
        <a:lstStyle/>
        <a:p>
          <a:r>
            <a:rPr lang="en-US" altLang="zh-CN" dirty="0" smtClean="0"/>
            <a:t>   </a:t>
          </a:r>
          <a:endParaRPr lang="zh-CN" altLang="en-US" dirty="0"/>
        </a:p>
      </dgm:t>
    </dgm:pt>
    <dgm:pt modelId="{C2C94E4B-85E8-4A96-A29F-D24F771DE0F6}" type="parTrans" cxnId="{0E1EC1D0-5176-4221-B485-62B19E9BF0CC}">
      <dgm:prSet/>
      <dgm:spPr/>
      <dgm:t>
        <a:bodyPr/>
        <a:lstStyle/>
        <a:p>
          <a:endParaRPr lang="zh-CN" altLang="en-US"/>
        </a:p>
      </dgm:t>
    </dgm:pt>
    <dgm:pt modelId="{75E62AAC-A685-4329-8657-13702147677A}" type="sibTrans" cxnId="{0E1EC1D0-5176-4221-B485-62B19E9BF0CC}">
      <dgm:prSet/>
      <dgm:spPr/>
      <dgm:t>
        <a:bodyPr/>
        <a:lstStyle/>
        <a:p>
          <a:endParaRPr lang="zh-CN" altLang="en-US"/>
        </a:p>
      </dgm:t>
    </dgm:pt>
    <dgm:pt modelId="{A10B68AC-D72F-4347-9B60-B3D7511217DD}" type="pres">
      <dgm:prSet presAssocID="{EC66628F-265E-4266-8A10-C04E2D095B27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zh-CN" altLang="en-US"/>
        </a:p>
      </dgm:t>
    </dgm:pt>
    <dgm:pt modelId="{9B4EBF6E-8864-482C-AF3D-4EA8100E773A}" type="pres">
      <dgm:prSet presAssocID="{EC66628F-265E-4266-8A10-C04E2D095B27}" presName="arrowNode" presStyleLbl="node1" presStyleIdx="0" presStyleCnt="1" custScaleX="114257" custLinFactX="-89125" custLinFactNeighborX="-100000" custLinFactNeighborY="7268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</dgm:pt>
    <dgm:pt modelId="{12A2F021-C55B-48B2-962E-A944D2FFF401}" type="pres">
      <dgm:prSet presAssocID="{E7AB27FE-0792-44CC-8961-50A33878B8E5}" presName="txNode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65D9CD9-05A4-45D0-BD88-9DF599FE0A54}" type="pres">
      <dgm:prSet presAssocID="{4FD81618-71CA-4199-A6A3-11BC7482792A}" presName="txNode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6435BC-80D0-45A1-AC3E-4E52A926E7EC}" type="pres">
      <dgm:prSet presAssocID="{2F57A66A-B414-4387-BF5E-B04D8F4A9D17}" presName="dotNode2" presStyleCnt="0"/>
      <dgm:spPr/>
    </dgm:pt>
    <dgm:pt modelId="{74FA9154-0376-4081-84BE-BFBCFFE93F3C}" type="pres">
      <dgm:prSet presAssocID="{2F57A66A-B414-4387-BF5E-B04D8F4A9D17}" presName="dotRepeatNode" presStyleLbl="fgShp" presStyleIdx="0" presStyleCnt="3"/>
      <dgm:spPr/>
      <dgm:t>
        <a:bodyPr/>
        <a:lstStyle/>
        <a:p>
          <a:endParaRPr lang="zh-CN" altLang="en-US"/>
        </a:p>
      </dgm:t>
    </dgm:pt>
    <dgm:pt modelId="{9F1EAC61-1D68-417E-9836-FFF66BEA3B47}" type="pres">
      <dgm:prSet presAssocID="{FC7B6DEE-ABB0-4E56-99DA-24394963122E}" presName="txNode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3B28FF6-2D0D-41FC-ADA5-6018DCAAE727}" type="pres">
      <dgm:prSet presAssocID="{71B5E36E-B146-45FA-9018-6A2E389CD10C}" presName="dotNode3" presStyleCnt="0"/>
      <dgm:spPr/>
    </dgm:pt>
    <dgm:pt modelId="{624CBC13-CF45-4C07-8516-4A5AB11FCEB9}" type="pres">
      <dgm:prSet presAssocID="{71B5E36E-B146-45FA-9018-6A2E389CD10C}" presName="dotRepeatNode" presStyleLbl="fgShp" presStyleIdx="1" presStyleCnt="3"/>
      <dgm:spPr/>
      <dgm:t>
        <a:bodyPr/>
        <a:lstStyle/>
        <a:p>
          <a:endParaRPr lang="zh-CN" altLang="en-US"/>
        </a:p>
      </dgm:t>
    </dgm:pt>
    <dgm:pt modelId="{C2B42C0C-EE73-4DFD-9308-C9465A1FBD02}" type="pres">
      <dgm:prSet presAssocID="{E015A5AD-DCEF-4D06-92C8-EA32F47BD511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C73B7FE-A889-4A81-8881-8CB2049E4866}" type="pres">
      <dgm:prSet presAssocID="{41CDA3FE-04D8-4C2F-94AE-0CECA8E53CF1}" presName="dotNode4" presStyleCnt="0"/>
      <dgm:spPr/>
    </dgm:pt>
    <dgm:pt modelId="{2EEB1B88-7715-4C24-A2E2-59D0F49558B0}" type="pres">
      <dgm:prSet presAssocID="{41CDA3FE-04D8-4C2F-94AE-0CECA8E53CF1}" presName="dotRepeatNode" presStyleLbl="fgShp" presStyleIdx="2" presStyleCnt="3"/>
      <dgm:spPr/>
      <dgm:t>
        <a:bodyPr/>
        <a:lstStyle/>
        <a:p>
          <a:endParaRPr lang="zh-CN" altLang="en-US"/>
        </a:p>
      </dgm:t>
    </dgm:pt>
    <dgm:pt modelId="{38B7BAA6-2F31-4188-9F5C-359FF943EBD0}" type="pres">
      <dgm:prSet presAssocID="{41EE8DB0-5B3D-4FF7-889B-BAEC6316BD5F}" presName="txNode5" presStyleLbl="revTx" presStyleIdx="4" presStyleCnt="5" custLinFactX="61303" custLinFactY="95418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D415507-C2F3-493C-ACD7-B00ACB585DF2}" type="presOf" srcId="{4FD81618-71CA-4199-A6A3-11BC7482792A}" destId="{665D9CD9-05A4-45D0-BD88-9DF599FE0A54}" srcOrd="0" destOrd="0" presId="urn:microsoft.com/office/officeart/2009/3/layout/DescendingProcess"/>
    <dgm:cxn modelId="{B4BA73D1-8EE4-435E-B0A2-DCE7DD278A3A}" type="presOf" srcId="{EC66628F-265E-4266-8A10-C04E2D095B27}" destId="{A10B68AC-D72F-4347-9B60-B3D7511217DD}" srcOrd="0" destOrd="0" presId="urn:microsoft.com/office/officeart/2009/3/layout/DescendingProcess"/>
    <dgm:cxn modelId="{30E49006-23B3-4307-9262-6C6B562B8FA3}" type="presOf" srcId="{E015A5AD-DCEF-4D06-92C8-EA32F47BD511}" destId="{C2B42C0C-EE73-4DFD-9308-C9465A1FBD02}" srcOrd="0" destOrd="0" presId="urn:microsoft.com/office/officeart/2009/3/layout/DescendingProcess"/>
    <dgm:cxn modelId="{1D9ADD88-459A-4B03-9C45-5554CA6C2F67}" type="presOf" srcId="{E7AB27FE-0792-44CC-8961-50A33878B8E5}" destId="{12A2F021-C55B-48B2-962E-A944D2FFF401}" srcOrd="0" destOrd="0" presId="urn:microsoft.com/office/officeart/2009/3/layout/DescendingProcess"/>
    <dgm:cxn modelId="{60A72C49-0666-43A7-B586-F35E5BFC7445}" type="presOf" srcId="{41CDA3FE-04D8-4C2F-94AE-0CECA8E53CF1}" destId="{2EEB1B88-7715-4C24-A2E2-59D0F49558B0}" srcOrd="0" destOrd="0" presId="urn:microsoft.com/office/officeart/2009/3/layout/DescendingProcess"/>
    <dgm:cxn modelId="{0D42B08A-55FB-48D3-AD74-EA145221BD48}" srcId="{EC66628F-265E-4266-8A10-C04E2D095B27}" destId="{4FD81618-71CA-4199-A6A3-11BC7482792A}" srcOrd="1" destOrd="0" parTransId="{FBA7B8BD-513E-4F5B-88FC-5F81C94B3F89}" sibTransId="{2F57A66A-B414-4387-BF5E-B04D8F4A9D17}"/>
    <dgm:cxn modelId="{3E94B555-171D-4480-BD3F-B4A076AA0DB1}" type="presOf" srcId="{2F57A66A-B414-4387-BF5E-B04D8F4A9D17}" destId="{74FA9154-0376-4081-84BE-BFBCFFE93F3C}" srcOrd="0" destOrd="0" presId="urn:microsoft.com/office/officeart/2009/3/layout/DescendingProcess"/>
    <dgm:cxn modelId="{B290F05B-E470-47E4-9BEC-65A4681BCF06}" srcId="{EC66628F-265E-4266-8A10-C04E2D095B27}" destId="{E015A5AD-DCEF-4D06-92C8-EA32F47BD511}" srcOrd="3" destOrd="0" parTransId="{3D3E8B4C-C871-4C9A-94A5-9A3C43023ECB}" sibTransId="{41CDA3FE-04D8-4C2F-94AE-0CECA8E53CF1}"/>
    <dgm:cxn modelId="{DFA76284-58D6-4D6A-822D-3A29AB04823D}" srcId="{EC66628F-265E-4266-8A10-C04E2D095B27}" destId="{FC7B6DEE-ABB0-4E56-99DA-24394963122E}" srcOrd="2" destOrd="0" parTransId="{D96776A0-4A60-4FF9-AE25-78196E03B536}" sibTransId="{71B5E36E-B146-45FA-9018-6A2E389CD10C}"/>
    <dgm:cxn modelId="{5AE8F170-015F-459F-B101-7CD3E2B1A934}" type="presOf" srcId="{FC7B6DEE-ABB0-4E56-99DA-24394963122E}" destId="{9F1EAC61-1D68-417E-9836-FFF66BEA3B47}" srcOrd="0" destOrd="0" presId="urn:microsoft.com/office/officeart/2009/3/layout/DescendingProcess"/>
    <dgm:cxn modelId="{A36B8F2F-C4C4-4DE5-9278-73BCF97CC00A}" srcId="{EC66628F-265E-4266-8A10-C04E2D095B27}" destId="{E7AB27FE-0792-44CC-8961-50A33878B8E5}" srcOrd="0" destOrd="0" parTransId="{8C635EB7-6987-404F-9A05-ECE9B310BF6C}" sibTransId="{94DF0F22-F1F3-4BF0-8168-F43865CF9AE7}"/>
    <dgm:cxn modelId="{CE807F7E-D20E-45AC-A734-E6869CC74290}" type="presOf" srcId="{71B5E36E-B146-45FA-9018-6A2E389CD10C}" destId="{624CBC13-CF45-4C07-8516-4A5AB11FCEB9}" srcOrd="0" destOrd="0" presId="urn:microsoft.com/office/officeart/2009/3/layout/DescendingProcess"/>
    <dgm:cxn modelId="{14071F32-D071-4329-8A9C-2CCC1C7ACDA5}" type="presOf" srcId="{41EE8DB0-5B3D-4FF7-889B-BAEC6316BD5F}" destId="{38B7BAA6-2F31-4188-9F5C-359FF943EBD0}" srcOrd="0" destOrd="0" presId="urn:microsoft.com/office/officeart/2009/3/layout/DescendingProcess"/>
    <dgm:cxn modelId="{0E1EC1D0-5176-4221-B485-62B19E9BF0CC}" srcId="{EC66628F-265E-4266-8A10-C04E2D095B27}" destId="{41EE8DB0-5B3D-4FF7-889B-BAEC6316BD5F}" srcOrd="4" destOrd="0" parTransId="{C2C94E4B-85E8-4A96-A29F-D24F771DE0F6}" sibTransId="{75E62AAC-A685-4329-8657-13702147677A}"/>
    <dgm:cxn modelId="{1142DFD9-EB59-4B07-B506-F157CA6C4D3D}" type="presParOf" srcId="{A10B68AC-D72F-4347-9B60-B3D7511217DD}" destId="{9B4EBF6E-8864-482C-AF3D-4EA8100E773A}" srcOrd="0" destOrd="0" presId="urn:microsoft.com/office/officeart/2009/3/layout/DescendingProcess"/>
    <dgm:cxn modelId="{50B1B8E2-9914-428F-8D08-7C8F4C96E130}" type="presParOf" srcId="{A10B68AC-D72F-4347-9B60-B3D7511217DD}" destId="{12A2F021-C55B-48B2-962E-A944D2FFF401}" srcOrd="1" destOrd="0" presId="urn:microsoft.com/office/officeart/2009/3/layout/DescendingProcess"/>
    <dgm:cxn modelId="{4E2E7820-8A6F-44EC-8874-CF5499FDA7B8}" type="presParOf" srcId="{A10B68AC-D72F-4347-9B60-B3D7511217DD}" destId="{665D9CD9-05A4-45D0-BD88-9DF599FE0A54}" srcOrd="2" destOrd="0" presId="urn:microsoft.com/office/officeart/2009/3/layout/DescendingProcess"/>
    <dgm:cxn modelId="{4EC667E7-D6A0-42B1-BA1C-718DE47FDB50}" type="presParOf" srcId="{A10B68AC-D72F-4347-9B60-B3D7511217DD}" destId="{976435BC-80D0-45A1-AC3E-4E52A926E7EC}" srcOrd="3" destOrd="0" presId="urn:microsoft.com/office/officeart/2009/3/layout/DescendingProcess"/>
    <dgm:cxn modelId="{D940FB71-3559-4707-9CB1-620FA119D47D}" type="presParOf" srcId="{976435BC-80D0-45A1-AC3E-4E52A926E7EC}" destId="{74FA9154-0376-4081-84BE-BFBCFFE93F3C}" srcOrd="0" destOrd="0" presId="urn:microsoft.com/office/officeart/2009/3/layout/DescendingProcess"/>
    <dgm:cxn modelId="{3991FC91-389F-436F-826C-80EA8EDD88F1}" type="presParOf" srcId="{A10B68AC-D72F-4347-9B60-B3D7511217DD}" destId="{9F1EAC61-1D68-417E-9836-FFF66BEA3B47}" srcOrd="4" destOrd="0" presId="urn:microsoft.com/office/officeart/2009/3/layout/DescendingProcess"/>
    <dgm:cxn modelId="{97A33BCC-5D13-40E3-95D8-24875813F1AF}" type="presParOf" srcId="{A10B68AC-D72F-4347-9B60-B3D7511217DD}" destId="{73B28FF6-2D0D-41FC-ADA5-6018DCAAE727}" srcOrd="5" destOrd="0" presId="urn:microsoft.com/office/officeart/2009/3/layout/DescendingProcess"/>
    <dgm:cxn modelId="{5485F837-8BEC-4C20-B2B0-FA72827B7073}" type="presParOf" srcId="{73B28FF6-2D0D-41FC-ADA5-6018DCAAE727}" destId="{624CBC13-CF45-4C07-8516-4A5AB11FCEB9}" srcOrd="0" destOrd="0" presId="urn:microsoft.com/office/officeart/2009/3/layout/DescendingProcess"/>
    <dgm:cxn modelId="{6F0BF333-ABE5-41CB-83B1-A823C54D5D05}" type="presParOf" srcId="{A10B68AC-D72F-4347-9B60-B3D7511217DD}" destId="{C2B42C0C-EE73-4DFD-9308-C9465A1FBD02}" srcOrd="6" destOrd="0" presId="urn:microsoft.com/office/officeart/2009/3/layout/DescendingProcess"/>
    <dgm:cxn modelId="{EBC2836E-F49D-45DB-A49E-3F2EA78425C7}" type="presParOf" srcId="{A10B68AC-D72F-4347-9B60-B3D7511217DD}" destId="{1C73B7FE-A889-4A81-8881-8CB2049E4866}" srcOrd="7" destOrd="0" presId="urn:microsoft.com/office/officeart/2009/3/layout/DescendingProcess"/>
    <dgm:cxn modelId="{3DA05576-0FFF-4F9A-9DB7-2AE8C124AECD}" type="presParOf" srcId="{1C73B7FE-A889-4A81-8881-8CB2049E4866}" destId="{2EEB1B88-7715-4C24-A2E2-59D0F49558B0}" srcOrd="0" destOrd="0" presId="urn:microsoft.com/office/officeart/2009/3/layout/DescendingProcess"/>
    <dgm:cxn modelId="{9240C905-7027-4F30-9DB1-07EACE311F73}" type="presParOf" srcId="{A10B68AC-D72F-4347-9B60-B3D7511217DD}" destId="{38B7BAA6-2F31-4188-9F5C-359FF943EBD0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61F2C0-5489-4A12-B472-073C00B24346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FE3894C-A6EE-4AC9-93D0-4ED5EDE5DC87}">
      <dgm:prSet phldrT="[文本]" custT="1"/>
      <dgm:spPr>
        <a:gradFill flip="none" rotWithShape="0">
          <a:gsLst>
            <a:gs pos="0">
              <a:schemeClr val="accent3">
                <a:lumMod val="75000"/>
                <a:tint val="66000"/>
                <a:satMod val="160000"/>
              </a:schemeClr>
            </a:gs>
            <a:gs pos="50000">
              <a:schemeClr val="accent3">
                <a:lumMod val="75000"/>
                <a:tint val="44500"/>
                <a:satMod val="160000"/>
              </a:schemeClr>
            </a:gs>
            <a:gs pos="100000">
              <a:schemeClr val="accent3">
                <a:lumMod val="75000"/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zh-CN" altLang="en-US" sz="26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馆藏查询</a:t>
          </a:r>
          <a:endParaRPr lang="zh-CN" altLang="en-US" sz="2600" b="1" dirty="0">
            <a:solidFill>
              <a:schemeClr val="tx1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F63AEF6E-B1BF-4F9D-AC08-D9656D31E7B8}" type="parTrans" cxnId="{6CB58875-3191-4406-97AB-F5F17236B443}">
      <dgm:prSet/>
      <dgm:spPr/>
      <dgm:t>
        <a:bodyPr/>
        <a:lstStyle/>
        <a:p>
          <a:endParaRPr lang="zh-CN" altLang="en-US"/>
        </a:p>
      </dgm:t>
    </dgm:pt>
    <dgm:pt modelId="{0E8B8A86-12CD-476A-A78B-33DF68143CEF}" type="sibTrans" cxnId="{6CB58875-3191-4406-97AB-F5F17236B443}">
      <dgm:prSet/>
      <dgm:spPr/>
      <dgm:t>
        <a:bodyPr/>
        <a:lstStyle/>
        <a:p>
          <a:endParaRPr lang="zh-CN" altLang="en-US"/>
        </a:p>
      </dgm:t>
    </dgm:pt>
    <dgm:pt modelId="{369DD83E-8B68-41EA-8906-CE4F0F664C43}">
      <dgm:prSet phldrT="[文本]"/>
      <dgm:spPr/>
      <dgm:t>
        <a:bodyPr/>
        <a:lstStyle/>
        <a:p>
          <a:r>
            <a:rPr lang="en-US" altLang="zh-CN" dirty="0" smtClean="0"/>
            <a:t> </a:t>
          </a:r>
          <a:endParaRPr lang="zh-CN" altLang="en-US" dirty="0"/>
        </a:p>
      </dgm:t>
    </dgm:pt>
    <dgm:pt modelId="{1321E576-872A-41E9-B1A7-F07D918ADC6A}" type="parTrans" cxnId="{04FDA5CC-86D1-467C-8F8D-B867AF8E4BCC}">
      <dgm:prSet/>
      <dgm:spPr/>
      <dgm:t>
        <a:bodyPr/>
        <a:lstStyle/>
        <a:p>
          <a:endParaRPr lang="zh-CN" altLang="en-US"/>
        </a:p>
      </dgm:t>
    </dgm:pt>
    <dgm:pt modelId="{4C2AD20A-3AE7-4F61-B542-CF49E766B54B}" type="sibTrans" cxnId="{04FDA5CC-86D1-467C-8F8D-B867AF8E4BCC}">
      <dgm:prSet/>
      <dgm:spPr/>
      <dgm:t>
        <a:bodyPr/>
        <a:lstStyle/>
        <a:p>
          <a:endParaRPr lang="zh-CN" altLang="en-US"/>
        </a:p>
      </dgm:t>
    </dgm:pt>
    <dgm:pt modelId="{177C12D3-1B17-4A74-A66F-4ADF8507E817}">
      <dgm:prSet phldrT="[文本]"/>
      <dgm:spPr/>
      <dgm:t>
        <a:bodyPr/>
        <a:lstStyle/>
        <a:p>
          <a:r>
            <a:rPr lang="en-US" altLang="zh-CN" dirty="0" smtClean="0"/>
            <a:t> </a:t>
          </a:r>
          <a:endParaRPr lang="zh-CN" altLang="en-US" dirty="0"/>
        </a:p>
      </dgm:t>
    </dgm:pt>
    <dgm:pt modelId="{F196678F-C8CB-4CB6-9CD0-76BFF611EE0F}" type="parTrans" cxnId="{C74B4DBE-ED86-43AA-94EE-73ED2AA5110B}">
      <dgm:prSet/>
      <dgm:spPr/>
      <dgm:t>
        <a:bodyPr/>
        <a:lstStyle/>
        <a:p>
          <a:endParaRPr lang="zh-CN" altLang="en-US"/>
        </a:p>
      </dgm:t>
    </dgm:pt>
    <dgm:pt modelId="{2486F077-EB69-4ADF-B165-219718BD1154}" type="sibTrans" cxnId="{C74B4DBE-ED86-43AA-94EE-73ED2AA5110B}">
      <dgm:prSet/>
      <dgm:spPr/>
      <dgm:t>
        <a:bodyPr/>
        <a:lstStyle/>
        <a:p>
          <a:endParaRPr lang="zh-CN" altLang="en-US"/>
        </a:p>
      </dgm:t>
    </dgm:pt>
    <dgm:pt modelId="{DA719B7D-EA10-4913-B425-E75BFC695B01}">
      <dgm:prSet phldrT="[文本]"/>
      <dgm:spPr/>
      <dgm:t>
        <a:bodyPr/>
        <a:lstStyle/>
        <a:p>
          <a:r>
            <a:rPr lang="en-US" altLang="zh-CN" dirty="0" smtClean="0"/>
            <a:t> </a:t>
          </a:r>
          <a:endParaRPr lang="zh-CN" altLang="en-US" dirty="0"/>
        </a:p>
      </dgm:t>
    </dgm:pt>
    <dgm:pt modelId="{8F4F57EB-DBD2-4292-8FCE-CDFB1DF05033}" type="parTrans" cxnId="{1C8B9C35-5591-4B51-A0F5-0F888AF08D4E}">
      <dgm:prSet/>
      <dgm:spPr/>
      <dgm:t>
        <a:bodyPr/>
        <a:lstStyle/>
        <a:p>
          <a:endParaRPr lang="zh-CN" altLang="en-US"/>
        </a:p>
      </dgm:t>
    </dgm:pt>
    <dgm:pt modelId="{97FFD6C9-AD47-4FEF-8B6C-79A09811D7AA}" type="sibTrans" cxnId="{1C8B9C35-5591-4B51-A0F5-0F888AF08D4E}">
      <dgm:prSet/>
      <dgm:spPr/>
      <dgm:t>
        <a:bodyPr/>
        <a:lstStyle/>
        <a:p>
          <a:endParaRPr lang="zh-CN" altLang="en-US"/>
        </a:p>
      </dgm:t>
    </dgm:pt>
    <dgm:pt modelId="{9702D106-3C1C-477D-84DF-A726E2A41113}" type="pres">
      <dgm:prSet presAssocID="{7061F2C0-5489-4A12-B472-073C00B24346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D9ACF98D-E788-4600-947E-26A37B2479F6}" type="pres">
      <dgm:prSet presAssocID="{4FE3894C-A6EE-4AC9-93D0-4ED5EDE5DC87}" presName="Parent" presStyleLbl="node1" presStyleIdx="0" presStyleCnt="2" custScaleX="141092" custScaleY="133368" custLinFactNeighborX="-34336" custLinFactNeighborY="2192">
        <dgm:presLayoutVars>
          <dgm:chMax val="4"/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960CD5A-4D0E-4A1C-A8C8-84B48DAE9629}" type="pres">
      <dgm:prSet presAssocID="{369DD83E-8B68-41EA-8906-CE4F0F664C43}" presName="Accent" presStyleLbl="node1" presStyleIdx="1" presStyleCnt="2"/>
      <dgm:spPr/>
    </dgm:pt>
    <dgm:pt modelId="{A48ED920-70F1-4562-A7E7-30BA0C5BA517}" type="pres">
      <dgm:prSet presAssocID="{369DD83E-8B68-41EA-8906-CE4F0F664C43}" presName="Image1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</dgm:spPr>
    </dgm:pt>
    <dgm:pt modelId="{F82FCE0B-93B0-465A-A7F7-2CB2094AADC4}" type="pres">
      <dgm:prSet presAssocID="{369DD83E-8B68-41EA-8906-CE4F0F664C43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88AEEB9-E059-42F2-AEF3-CA6BEA0FBCA3}" type="pres">
      <dgm:prSet presAssocID="{177C12D3-1B17-4A74-A66F-4ADF8507E817}" presName="Image2" presStyleCnt="0"/>
      <dgm:spPr/>
    </dgm:pt>
    <dgm:pt modelId="{7D2B02DE-EB93-4F69-93A0-BE087EB01F64}" type="pres">
      <dgm:prSet presAssocID="{177C12D3-1B17-4A74-A66F-4ADF8507E817}" presName="Image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</dgm:spPr>
    </dgm:pt>
    <dgm:pt modelId="{ADE469C2-A289-4DF4-BBED-B211B1364A8A}" type="pres">
      <dgm:prSet presAssocID="{177C12D3-1B17-4A74-A66F-4ADF8507E817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CB5072-A0E0-409A-94B5-686060BFF33C}" type="pres">
      <dgm:prSet presAssocID="{DA719B7D-EA10-4913-B425-E75BFC695B01}" presName="Image3" presStyleCnt="0"/>
      <dgm:spPr/>
    </dgm:pt>
    <dgm:pt modelId="{47C1C4EC-B215-4CB1-8912-6216B4D723FE}" type="pres">
      <dgm:prSet presAssocID="{DA719B7D-EA10-4913-B425-E75BFC695B01}" presName="Image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</dgm:spPr>
    </dgm:pt>
    <dgm:pt modelId="{DF75A8D2-45C2-439D-8477-AA50ED9685A1}" type="pres">
      <dgm:prSet presAssocID="{DA719B7D-EA10-4913-B425-E75BFC695B01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1357BE0-2144-45EA-98AA-6A8D471DDB31}" type="presOf" srcId="{4FE3894C-A6EE-4AC9-93D0-4ED5EDE5DC87}" destId="{D9ACF98D-E788-4600-947E-26A37B2479F6}" srcOrd="0" destOrd="0" presId="urn:microsoft.com/office/officeart/2011/layout/RadialPictureList"/>
    <dgm:cxn modelId="{04FDA5CC-86D1-467C-8F8D-B867AF8E4BCC}" srcId="{4FE3894C-A6EE-4AC9-93D0-4ED5EDE5DC87}" destId="{369DD83E-8B68-41EA-8906-CE4F0F664C43}" srcOrd="0" destOrd="0" parTransId="{1321E576-872A-41E9-B1A7-F07D918ADC6A}" sibTransId="{4C2AD20A-3AE7-4F61-B542-CF49E766B54B}"/>
    <dgm:cxn modelId="{62AB9BE5-33B5-4CBD-A396-4BA6AD3A85DE}" type="presOf" srcId="{177C12D3-1B17-4A74-A66F-4ADF8507E817}" destId="{ADE469C2-A289-4DF4-BBED-B211B1364A8A}" srcOrd="0" destOrd="0" presId="urn:microsoft.com/office/officeart/2011/layout/RadialPictureList"/>
    <dgm:cxn modelId="{79D1F50A-5262-4891-A411-7E7A63C2D9BC}" type="presOf" srcId="{DA719B7D-EA10-4913-B425-E75BFC695B01}" destId="{DF75A8D2-45C2-439D-8477-AA50ED9685A1}" srcOrd="0" destOrd="0" presId="urn:microsoft.com/office/officeart/2011/layout/RadialPictureList"/>
    <dgm:cxn modelId="{C74B4DBE-ED86-43AA-94EE-73ED2AA5110B}" srcId="{4FE3894C-A6EE-4AC9-93D0-4ED5EDE5DC87}" destId="{177C12D3-1B17-4A74-A66F-4ADF8507E817}" srcOrd="1" destOrd="0" parTransId="{F196678F-C8CB-4CB6-9CD0-76BFF611EE0F}" sibTransId="{2486F077-EB69-4ADF-B165-219718BD1154}"/>
    <dgm:cxn modelId="{6CB58875-3191-4406-97AB-F5F17236B443}" srcId="{7061F2C0-5489-4A12-B472-073C00B24346}" destId="{4FE3894C-A6EE-4AC9-93D0-4ED5EDE5DC87}" srcOrd="0" destOrd="0" parTransId="{F63AEF6E-B1BF-4F9D-AC08-D9656D31E7B8}" sibTransId="{0E8B8A86-12CD-476A-A78B-33DF68143CEF}"/>
    <dgm:cxn modelId="{0470CB0C-FB16-4223-9299-3D627ABBA721}" type="presOf" srcId="{369DD83E-8B68-41EA-8906-CE4F0F664C43}" destId="{F82FCE0B-93B0-465A-A7F7-2CB2094AADC4}" srcOrd="0" destOrd="0" presId="urn:microsoft.com/office/officeart/2011/layout/RadialPictureList"/>
    <dgm:cxn modelId="{D72F2F82-0007-4EBC-8878-327958923BE2}" type="presOf" srcId="{7061F2C0-5489-4A12-B472-073C00B24346}" destId="{9702D106-3C1C-477D-84DF-A726E2A41113}" srcOrd="0" destOrd="0" presId="urn:microsoft.com/office/officeart/2011/layout/RadialPictureList"/>
    <dgm:cxn modelId="{1C8B9C35-5591-4B51-A0F5-0F888AF08D4E}" srcId="{4FE3894C-A6EE-4AC9-93D0-4ED5EDE5DC87}" destId="{DA719B7D-EA10-4913-B425-E75BFC695B01}" srcOrd="2" destOrd="0" parTransId="{8F4F57EB-DBD2-4292-8FCE-CDFB1DF05033}" sibTransId="{97FFD6C9-AD47-4FEF-8B6C-79A09811D7AA}"/>
    <dgm:cxn modelId="{231ECADF-3827-4179-839E-FD2359B2E80B}" type="presParOf" srcId="{9702D106-3C1C-477D-84DF-A726E2A41113}" destId="{D9ACF98D-E788-4600-947E-26A37B2479F6}" srcOrd="0" destOrd="0" presId="urn:microsoft.com/office/officeart/2011/layout/RadialPictureList"/>
    <dgm:cxn modelId="{521C93D7-5F5D-4DE7-8D15-F3DFD7A4EEBE}" type="presParOf" srcId="{9702D106-3C1C-477D-84DF-A726E2A41113}" destId="{F960CD5A-4D0E-4A1C-A8C8-84B48DAE9629}" srcOrd="1" destOrd="0" presId="urn:microsoft.com/office/officeart/2011/layout/RadialPictureList"/>
    <dgm:cxn modelId="{3B30105D-0243-4747-9F87-892544507384}" type="presParOf" srcId="{9702D106-3C1C-477D-84DF-A726E2A41113}" destId="{A48ED920-70F1-4562-A7E7-30BA0C5BA517}" srcOrd="2" destOrd="0" presId="urn:microsoft.com/office/officeart/2011/layout/RadialPictureList"/>
    <dgm:cxn modelId="{B64391B8-452D-4545-844C-2A8BA8A1892A}" type="presParOf" srcId="{9702D106-3C1C-477D-84DF-A726E2A41113}" destId="{F82FCE0B-93B0-465A-A7F7-2CB2094AADC4}" srcOrd="3" destOrd="0" presId="urn:microsoft.com/office/officeart/2011/layout/RadialPictureList"/>
    <dgm:cxn modelId="{16A1FD39-AA18-478B-9500-1208C9BB0B7A}" type="presParOf" srcId="{9702D106-3C1C-477D-84DF-A726E2A41113}" destId="{988AEEB9-E059-42F2-AEF3-CA6BEA0FBCA3}" srcOrd="4" destOrd="0" presId="urn:microsoft.com/office/officeart/2011/layout/RadialPictureList"/>
    <dgm:cxn modelId="{A25EE417-E822-4334-96FB-7B102263A88E}" type="presParOf" srcId="{988AEEB9-E059-42F2-AEF3-CA6BEA0FBCA3}" destId="{7D2B02DE-EB93-4F69-93A0-BE087EB01F64}" srcOrd="0" destOrd="0" presId="urn:microsoft.com/office/officeart/2011/layout/RadialPictureList"/>
    <dgm:cxn modelId="{A8E22735-F1D9-4F98-B8AB-A1F3F5AE9275}" type="presParOf" srcId="{9702D106-3C1C-477D-84DF-A726E2A41113}" destId="{ADE469C2-A289-4DF4-BBED-B211B1364A8A}" srcOrd="5" destOrd="0" presId="urn:microsoft.com/office/officeart/2011/layout/RadialPictureList"/>
    <dgm:cxn modelId="{5DF83F9F-2748-4553-B9B9-74DDBB5D02A9}" type="presParOf" srcId="{9702D106-3C1C-477D-84DF-A726E2A41113}" destId="{06CB5072-A0E0-409A-94B5-686060BFF33C}" srcOrd="6" destOrd="0" presId="urn:microsoft.com/office/officeart/2011/layout/RadialPictureList"/>
    <dgm:cxn modelId="{A8B90FB4-65C9-4EAC-A3AE-7AF31BE04370}" type="presParOf" srcId="{06CB5072-A0E0-409A-94B5-686060BFF33C}" destId="{47C1C4EC-B215-4CB1-8912-6216B4D723FE}" srcOrd="0" destOrd="0" presId="urn:microsoft.com/office/officeart/2011/layout/RadialPictureList"/>
    <dgm:cxn modelId="{C41DF17B-3E71-4492-B6C2-FEE3EF02B32C}" type="presParOf" srcId="{9702D106-3C1C-477D-84DF-A726E2A41113}" destId="{DF75A8D2-45C2-439D-8477-AA50ED9685A1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110F7-636D-4EC6-87EA-E8547430128B}">
      <dsp:nvSpPr>
        <dsp:cNvPr id="0" name=""/>
        <dsp:cNvSpPr/>
      </dsp:nvSpPr>
      <dsp:spPr>
        <a:xfrm>
          <a:off x="2710782" y="2671322"/>
          <a:ext cx="104543" cy="1045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83CB0-3D50-4B89-B081-F704CC92BA9C}">
      <dsp:nvSpPr>
        <dsp:cNvPr id="0" name=""/>
        <dsp:cNvSpPr/>
      </dsp:nvSpPr>
      <dsp:spPr>
        <a:xfrm>
          <a:off x="2619202" y="2818084"/>
          <a:ext cx="104543" cy="1045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A81F9-A91D-4F34-9AE0-38036E3DC631}">
      <dsp:nvSpPr>
        <dsp:cNvPr id="0" name=""/>
        <dsp:cNvSpPr/>
      </dsp:nvSpPr>
      <dsp:spPr>
        <a:xfrm>
          <a:off x="2510058" y="2945149"/>
          <a:ext cx="104543" cy="1045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C71A5-9694-4589-8DB1-2E20F9931ADC}">
      <dsp:nvSpPr>
        <dsp:cNvPr id="0" name=""/>
        <dsp:cNvSpPr/>
      </dsp:nvSpPr>
      <dsp:spPr>
        <a:xfrm>
          <a:off x="2640529" y="1194268"/>
          <a:ext cx="104543" cy="1045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20FD8-E30A-4912-863F-B466E7D03FA5}">
      <dsp:nvSpPr>
        <dsp:cNvPr id="0" name=""/>
        <dsp:cNvSpPr/>
      </dsp:nvSpPr>
      <dsp:spPr>
        <a:xfrm>
          <a:off x="2780199" y="1111038"/>
          <a:ext cx="104543" cy="1045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69A07-A3F4-4D18-B8EC-2195585B6C7C}">
      <dsp:nvSpPr>
        <dsp:cNvPr id="0" name=""/>
        <dsp:cNvSpPr/>
      </dsp:nvSpPr>
      <dsp:spPr>
        <a:xfrm>
          <a:off x="2514446" y="716383"/>
          <a:ext cx="914553" cy="7273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2BD82-CEED-4B7B-87A9-09996699FC0B}">
      <dsp:nvSpPr>
        <dsp:cNvPr id="0" name=""/>
        <dsp:cNvSpPr/>
      </dsp:nvSpPr>
      <dsp:spPr>
        <a:xfrm>
          <a:off x="3048001" y="959043"/>
          <a:ext cx="125950" cy="4085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B99AA-41A8-47AB-963F-F834E28BF763}">
      <dsp:nvSpPr>
        <dsp:cNvPr id="0" name=""/>
        <dsp:cNvSpPr/>
      </dsp:nvSpPr>
      <dsp:spPr>
        <a:xfrm>
          <a:off x="3198374" y="1194268"/>
          <a:ext cx="104543" cy="1045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78BBF-F0C3-4C43-9C8B-414066D78870}">
      <dsp:nvSpPr>
        <dsp:cNvPr id="0" name=""/>
        <dsp:cNvSpPr/>
      </dsp:nvSpPr>
      <dsp:spPr>
        <a:xfrm>
          <a:off x="2919452" y="1203424"/>
          <a:ext cx="104543" cy="1045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3FA1A-5091-4EB5-A190-94943A26B9CC}">
      <dsp:nvSpPr>
        <dsp:cNvPr id="0" name=""/>
        <dsp:cNvSpPr/>
      </dsp:nvSpPr>
      <dsp:spPr>
        <a:xfrm>
          <a:off x="2919452" y="1379039"/>
          <a:ext cx="104543" cy="1045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B854C-8EC8-4557-9DE1-FEE0C3706EEE}">
      <dsp:nvSpPr>
        <dsp:cNvPr id="0" name=""/>
        <dsp:cNvSpPr/>
      </dsp:nvSpPr>
      <dsp:spPr>
        <a:xfrm>
          <a:off x="1600201" y="3124202"/>
          <a:ext cx="2254799" cy="604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266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b="1" kern="1200" dirty="0" smtClean="0"/>
            <a:t>   PRIMO</a:t>
          </a:r>
          <a:endParaRPr lang="zh-CN" altLang="en-US" sz="2500" b="1" kern="1200" dirty="0"/>
        </a:p>
      </dsp:txBody>
      <dsp:txXfrm>
        <a:off x="1629725" y="3153726"/>
        <a:ext cx="2195751" cy="545756"/>
      </dsp:txXfrm>
    </dsp:sp>
    <dsp:sp modelId="{43D3A05D-B834-4313-8C51-F89225963D41}">
      <dsp:nvSpPr>
        <dsp:cNvPr id="0" name=""/>
        <dsp:cNvSpPr/>
      </dsp:nvSpPr>
      <dsp:spPr>
        <a:xfrm>
          <a:off x="914397" y="2819402"/>
          <a:ext cx="1045437" cy="10453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8F299-2C0F-4B22-97F0-AB63A87CE763}">
      <dsp:nvSpPr>
        <dsp:cNvPr id="0" name=""/>
        <dsp:cNvSpPr/>
      </dsp:nvSpPr>
      <dsp:spPr>
        <a:xfrm>
          <a:off x="3200394" y="1981199"/>
          <a:ext cx="2254799" cy="604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266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b="1" kern="1200" dirty="0" smtClean="0">
              <a:latin typeface="黑体" panose="02010609060101010101" pitchFamily="49" charset="-122"/>
              <a:ea typeface="黑体" panose="02010609060101010101" pitchFamily="49" charset="-122"/>
            </a:rPr>
            <a:t>图书馆网站</a:t>
          </a:r>
          <a:endParaRPr lang="zh-CN" altLang="en-US" sz="2500" b="1" kern="1200" dirty="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3229918" y="2010723"/>
        <a:ext cx="2195751" cy="545756"/>
      </dsp:txXfrm>
    </dsp:sp>
    <dsp:sp modelId="{8E130006-2848-4D1C-A1CC-55D062B6A2A0}">
      <dsp:nvSpPr>
        <dsp:cNvPr id="0" name=""/>
        <dsp:cNvSpPr/>
      </dsp:nvSpPr>
      <dsp:spPr>
        <a:xfrm>
          <a:off x="2206432" y="1735340"/>
          <a:ext cx="1045437" cy="104536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EF1C8-E44A-4026-BB4D-7E643D23A863}">
      <dsp:nvSpPr>
        <dsp:cNvPr id="0" name=""/>
        <dsp:cNvSpPr/>
      </dsp:nvSpPr>
      <dsp:spPr>
        <a:xfrm>
          <a:off x="0" y="398760"/>
          <a:ext cx="625580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9897B-8C47-4A4B-B6B8-1EE222ADF981}">
      <dsp:nvSpPr>
        <dsp:cNvPr id="0" name=""/>
        <dsp:cNvSpPr/>
      </dsp:nvSpPr>
      <dsp:spPr>
        <a:xfrm>
          <a:off x="312790" y="59280"/>
          <a:ext cx="437906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518" tIns="0" rIns="16551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b="1" kern="1200" dirty="0" smtClean="0">
              <a:latin typeface="黑体" pitchFamily="49" charset="-122"/>
              <a:ea typeface="黑体" pitchFamily="49" charset="-122"/>
            </a:rPr>
            <a:t>馆内检索机</a:t>
          </a:r>
          <a:endParaRPr lang="zh-CN" altLang="en-US" sz="2300" b="1" kern="1200" dirty="0">
            <a:latin typeface="黑体" pitchFamily="49" charset="-122"/>
            <a:ea typeface="黑体" pitchFamily="49" charset="-122"/>
          </a:endParaRPr>
        </a:p>
      </dsp:txBody>
      <dsp:txXfrm>
        <a:off x="345934" y="92424"/>
        <a:ext cx="4312776" cy="612672"/>
      </dsp:txXfrm>
    </dsp:sp>
    <dsp:sp modelId="{8BB8173A-4D5F-475F-B966-761A894BDD9C}">
      <dsp:nvSpPr>
        <dsp:cNvPr id="0" name=""/>
        <dsp:cNvSpPr/>
      </dsp:nvSpPr>
      <dsp:spPr>
        <a:xfrm>
          <a:off x="0" y="1442040"/>
          <a:ext cx="625580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F65DEF-E936-4D15-A4B8-EB6932889ABD}">
      <dsp:nvSpPr>
        <dsp:cNvPr id="0" name=""/>
        <dsp:cNvSpPr/>
      </dsp:nvSpPr>
      <dsp:spPr>
        <a:xfrm>
          <a:off x="312790" y="1102560"/>
          <a:ext cx="437906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518" tIns="0" rIns="16551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b="1" kern="1200" dirty="0" smtClean="0">
              <a:latin typeface="黑体" pitchFamily="49" charset="-122"/>
              <a:ea typeface="黑体" pitchFamily="49" charset="-122"/>
            </a:rPr>
            <a:t>校园网上任意连网终端</a:t>
          </a:r>
          <a:endParaRPr lang="zh-CN" altLang="en-US" sz="2300" b="1" kern="1200" dirty="0">
            <a:latin typeface="黑体" pitchFamily="49" charset="-122"/>
            <a:ea typeface="黑体" pitchFamily="49" charset="-122"/>
          </a:endParaRPr>
        </a:p>
      </dsp:txBody>
      <dsp:txXfrm>
        <a:off x="345934" y="1135704"/>
        <a:ext cx="4312776" cy="612672"/>
      </dsp:txXfrm>
    </dsp:sp>
    <dsp:sp modelId="{54E4B84C-6579-4258-A3F8-FB71E4077306}">
      <dsp:nvSpPr>
        <dsp:cNvPr id="0" name=""/>
        <dsp:cNvSpPr/>
      </dsp:nvSpPr>
      <dsp:spPr>
        <a:xfrm>
          <a:off x="0" y="2485320"/>
          <a:ext cx="625580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71E99C-4293-4C81-80BA-D5E446864C29}">
      <dsp:nvSpPr>
        <dsp:cNvPr id="0" name=""/>
        <dsp:cNvSpPr/>
      </dsp:nvSpPr>
      <dsp:spPr>
        <a:xfrm>
          <a:off x="312790" y="2145840"/>
          <a:ext cx="437906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518" tIns="0" rIns="16551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b="1" kern="1200" dirty="0" smtClean="0">
              <a:latin typeface="黑体" pitchFamily="49" charset="-122"/>
              <a:ea typeface="黑体" pitchFamily="49" charset="-122"/>
            </a:rPr>
            <a:t>移动图书馆</a:t>
          </a:r>
          <a:endParaRPr lang="zh-CN" altLang="en-US" sz="2300" b="1" kern="1200" dirty="0">
            <a:latin typeface="黑体" pitchFamily="49" charset="-122"/>
            <a:ea typeface="黑体" pitchFamily="49" charset="-122"/>
          </a:endParaRPr>
        </a:p>
      </dsp:txBody>
      <dsp:txXfrm>
        <a:off x="345934" y="2178984"/>
        <a:ext cx="4312776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AD05E-88C9-4CDA-AD2C-D569E7CA5AE7}">
      <dsp:nvSpPr>
        <dsp:cNvPr id="0" name=""/>
        <dsp:cNvSpPr/>
      </dsp:nvSpPr>
      <dsp:spPr>
        <a:xfrm>
          <a:off x="198120" y="0"/>
          <a:ext cx="2438400" cy="24384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C61FF-43AD-4391-9DCA-F184EC591527}">
      <dsp:nvSpPr>
        <dsp:cNvPr id="0" name=""/>
        <dsp:cNvSpPr/>
      </dsp:nvSpPr>
      <dsp:spPr>
        <a:xfrm>
          <a:off x="1417320" y="245149"/>
          <a:ext cx="1584960" cy="5772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  西图</a:t>
          </a:r>
          <a:r>
            <a:rPr lang="en-US" altLang="zh-CN" sz="1600" b="1" kern="1200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1</a:t>
          </a:r>
          <a:r>
            <a:rPr lang="zh-CN" altLang="en-US" sz="1600" b="1" kern="1200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楼大厅</a:t>
          </a:r>
          <a:endParaRPr lang="zh-CN" altLang="en-US" sz="1600" b="1" kern="1200" dirty="0">
            <a:solidFill>
              <a:srgbClr val="0070C0"/>
            </a:solidFill>
            <a:latin typeface="黑体" pitchFamily="49" charset="-122"/>
            <a:ea typeface="黑体" pitchFamily="49" charset="-122"/>
          </a:endParaRPr>
        </a:p>
      </dsp:txBody>
      <dsp:txXfrm>
        <a:off x="1445497" y="273326"/>
        <a:ext cx="1528606" cy="520861"/>
      </dsp:txXfrm>
    </dsp:sp>
    <dsp:sp modelId="{1C7AA117-0314-441E-8CCF-E287CBFD0EDD}">
      <dsp:nvSpPr>
        <dsp:cNvPr id="0" name=""/>
        <dsp:cNvSpPr/>
      </dsp:nvSpPr>
      <dsp:spPr>
        <a:xfrm>
          <a:off x="1417320" y="894516"/>
          <a:ext cx="1584960" cy="5772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 西图各楼层</a:t>
          </a:r>
          <a:endParaRPr lang="zh-CN" altLang="en-US" sz="1600" b="1" kern="1200" dirty="0">
            <a:solidFill>
              <a:srgbClr val="0070C0"/>
            </a:solidFill>
            <a:latin typeface="黑体" pitchFamily="49" charset="-122"/>
            <a:ea typeface="黑体" pitchFamily="49" charset="-122"/>
          </a:endParaRPr>
        </a:p>
      </dsp:txBody>
      <dsp:txXfrm>
        <a:off x="1445497" y="922693"/>
        <a:ext cx="1528606" cy="520861"/>
      </dsp:txXfrm>
    </dsp:sp>
    <dsp:sp modelId="{1BDD55F2-2F1F-4482-8841-0F1CF70F294A}">
      <dsp:nvSpPr>
        <dsp:cNvPr id="0" name=""/>
        <dsp:cNvSpPr/>
      </dsp:nvSpPr>
      <dsp:spPr>
        <a:xfrm>
          <a:off x="1417320" y="1543883"/>
          <a:ext cx="1584960" cy="5772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zh-CN" altLang="en-US" sz="1600" b="1" kern="1200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  东图</a:t>
          </a:r>
          <a:r>
            <a:rPr lang="en-US" altLang="zh-CN" sz="1600" b="1" kern="1200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2</a:t>
          </a:r>
          <a:r>
            <a:rPr lang="zh-CN" altLang="en-US" sz="1600" b="1" kern="1200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楼</a:t>
          </a:r>
          <a:endParaRPr lang="zh-CN" altLang="en-US" sz="1600" b="1" kern="1200" dirty="0">
            <a:solidFill>
              <a:srgbClr val="0070C0"/>
            </a:solidFill>
            <a:latin typeface="黑体" pitchFamily="49" charset="-122"/>
            <a:ea typeface="黑体" pitchFamily="49" charset="-122"/>
          </a:endParaRPr>
        </a:p>
      </dsp:txBody>
      <dsp:txXfrm>
        <a:off x="1445497" y="1572060"/>
        <a:ext cx="1528606" cy="5208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EF1C8-E44A-4026-BB4D-7E643D23A863}">
      <dsp:nvSpPr>
        <dsp:cNvPr id="0" name=""/>
        <dsp:cNvSpPr/>
      </dsp:nvSpPr>
      <dsp:spPr>
        <a:xfrm>
          <a:off x="0" y="398760"/>
          <a:ext cx="625580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9897B-8C47-4A4B-B6B8-1EE222ADF981}">
      <dsp:nvSpPr>
        <dsp:cNvPr id="0" name=""/>
        <dsp:cNvSpPr/>
      </dsp:nvSpPr>
      <dsp:spPr>
        <a:xfrm>
          <a:off x="312790" y="59280"/>
          <a:ext cx="437906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518" tIns="0" rIns="16551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b="1" kern="1200" dirty="0" smtClean="0">
              <a:latin typeface="黑体" pitchFamily="49" charset="-122"/>
              <a:ea typeface="黑体" pitchFamily="49" charset="-122"/>
            </a:rPr>
            <a:t>简单检索</a:t>
          </a:r>
          <a:endParaRPr lang="zh-CN" altLang="en-US" sz="2300" b="1" kern="1200" dirty="0">
            <a:latin typeface="黑体" pitchFamily="49" charset="-122"/>
            <a:ea typeface="黑体" pitchFamily="49" charset="-122"/>
          </a:endParaRPr>
        </a:p>
      </dsp:txBody>
      <dsp:txXfrm>
        <a:off x="345934" y="92424"/>
        <a:ext cx="4312776" cy="612672"/>
      </dsp:txXfrm>
    </dsp:sp>
    <dsp:sp modelId="{8BB8173A-4D5F-475F-B966-761A894BDD9C}">
      <dsp:nvSpPr>
        <dsp:cNvPr id="0" name=""/>
        <dsp:cNvSpPr/>
      </dsp:nvSpPr>
      <dsp:spPr>
        <a:xfrm>
          <a:off x="0" y="1442040"/>
          <a:ext cx="625580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F65DEF-E936-4D15-A4B8-EB6932889ABD}">
      <dsp:nvSpPr>
        <dsp:cNvPr id="0" name=""/>
        <dsp:cNvSpPr/>
      </dsp:nvSpPr>
      <dsp:spPr>
        <a:xfrm>
          <a:off x="312790" y="1102560"/>
          <a:ext cx="437906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518" tIns="0" rIns="16551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b="1" kern="1200" dirty="0" smtClean="0">
              <a:latin typeface="黑体" pitchFamily="49" charset="-122"/>
              <a:ea typeface="黑体" pitchFamily="49" charset="-122"/>
            </a:rPr>
            <a:t>高级检索</a:t>
          </a:r>
          <a:endParaRPr lang="zh-CN" altLang="en-US" sz="2300" b="1" kern="1200" dirty="0">
            <a:latin typeface="黑体" pitchFamily="49" charset="-122"/>
            <a:ea typeface="黑体" pitchFamily="49" charset="-122"/>
          </a:endParaRPr>
        </a:p>
      </dsp:txBody>
      <dsp:txXfrm>
        <a:off x="345934" y="1135704"/>
        <a:ext cx="4312776" cy="612672"/>
      </dsp:txXfrm>
    </dsp:sp>
    <dsp:sp modelId="{54E4B84C-6579-4258-A3F8-FB71E4077306}">
      <dsp:nvSpPr>
        <dsp:cNvPr id="0" name=""/>
        <dsp:cNvSpPr/>
      </dsp:nvSpPr>
      <dsp:spPr>
        <a:xfrm>
          <a:off x="0" y="2485320"/>
          <a:ext cx="625580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71E99C-4293-4C81-80BA-D5E446864C29}">
      <dsp:nvSpPr>
        <dsp:cNvPr id="0" name=""/>
        <dsp:cNvSpPr/>
      </dsp:nvSpPr>
      <dsp:spPr>
        <a:xfrm>
          <a:off x="312790" y="2145840"/>
          <a:ext cx="437906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518" tIns="0" rIns="16551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b="1" kern="1200" dirty="0" smtClean="0">
              <a:latin typeface="黑体" pitchFamily="49" charset="-122"/>
              <a:ea typeface="黑体" pitchFamily="49" charset="-122"/>
            </a:rPr>
            <a:t>我的图书馆</a:t>
          </a:r>
          <a:endParaRPr lang="zh-CN" altLang="en-US" sz="2300" b="1" kern="1200" dirty="0">
            <a:latin typeface="黑体" pitchFamily="49" charset="-122"/>
            <a:ea typeface="黑体" pitchFamily="49" charset="-122"/>
          </a:endParaRPr>
        </a:p>
      </dsp:txBody>
      <dsp:txXfrm>
        <a:off x="345934" y="2178984"/>
        <a:ext cx="4312776" cy="6126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76718-60BA-454D-BCD3-6F088374841B}">
      <dsp:nvSpPr>
        <dsp:cNvPr id="0" name=""/>
        <dsp:cNvSpPr/>
      </dsp:nvSpPr>
      <dsp:spPr>
        <a:xfrm rot="17203626" flipH="1">
          <a:off x="1549159" y="-606706"/>
          <a:ext cx="2547879" cy="5129951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63C58-8A97-493E-ABA4-A880E8F0E4E3}">
      <dsp:nvSpPr>
        <dsp:cNvPr id="0" name=""/>
        <dsp:cNvSpPr/>
      </dsp:nvSpPr>
      <dsp:spPr>
        <a:xfrm>
          <a:off x="-163323" y="0"/>
          <a:ext cx="4838475" cy="391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b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400" kern="1200" dirty="0">
            <a:solidFill>
              <a:srgbClr val="FF0000"/>
            </a:solidFill>
            <a:latin typeface="华文新魏" pitchFamily="2" charset="-122"/>
            <a:ea typeface="华文新魏" pitchFamily="2" charset="-122"/>
          </a:endParaRPr>
        </a:p>
      </dsp:txBody>
      <dsp:txXfrm>
        <a:off x="-163323" y="0"/>
        <a:ext cx="4838475" cy="39165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CD452-EC71-42BC-9321-0D84F5AA43A0}">
      <dsp:nvSpPr>
        <dsp:cNvPr id="0" name=""/>
        <dsp:cNvSpPr/>
      </dsp:nvSpPr>
      <dsp:spPr>
        <a:xfrm>
          <a:off x="4398166" y="3544118"/>
          <a:ext cx="2574697" cy="1667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  <a:cs typeface="Meiryo" pitchFamily="34" charset="-128"/>
            </a:rPr>
            <a:t>到期当天不能</a:t>
          </a:r>
          <a:r>
            <a:rPr lang="zh-CN" altLang="en-US" sz="1400" b="1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Meiryo" pitchFamily="34" charset="-128"/>
            </a:rPr>
            <a:t>续借</a:t>
          </a:r>
          <a:r>
            <a:rPr lang="zh-CN" altLang="en-US" sz="14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  <a:cs typeface="Meiryo" pitchFamily="34" charset="-128"/>
            </a:rPr>
            <a:t>，需提前一天办理</a:t>
          </a:r>
          <a:endParaRPr lang="zh-CN" altLang="en-US" sz="1400" kern="1200" dirty="0">
            <a:solidFill>
              <a:schemeClr val="tx1"/>
            </a:solidFill>
            <a:latin typeface="黑体" pitchFamily="49" charset="-122"/>
            <a:ea typeface="黑体" pitchFamily="49" charset="-122"/>
            <a:cs typeface="Meiryo" pitchFamily="34" charset="-128"/>
          </a:endParaRPr>
        </a:p>
      </dsp:txBody>
      <dsp:txXfrm>
        <a:off x="5207212" y="3997710"/>
        <a:ext cx="1729014" cy="1177591"/>
      </dsp:txXfrm>
    </dsp:sp>
    <dsp:sp modelId="{F239355A-0409-4DF2-847C-9E8BECF50BD1}">
      <dsp:nvSpPr>
        <dsp:cNvPr id="0" name=""/>
        <dsp:cNvSpPr/>
      </dsp:nvSpPr>
      <dsp:spPr>
        <a:xfrm>
          <a:off x="197343" y="3544118"/>
          <a:ext cx="2574697" cy="1667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一定等要到期了再</a:t>
          </a:r>
          <a:r>
            <a:rPr lang="zh-CN" altLang="en-US" sz="1400" b="1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续借</a:t>
          </a:r>
          <a:r>
            <a:rPr lang="zh-CN" altLang="en-US" sz="14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否则借期会提前。</a:t>
          </a:r>
          <a:endParaRPr lang="zh-CN" altLang="en-US" sz="1400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sp:txBody>
      <dsp:txXfrm>
        <a:off x="233980" y="3997710"/>
        <a:ext cx="1729014" cy="1177591"/>
      </dsp:txXfrm>
    </dsp:sp>
    <dsp:sp modelId="{C8EEB310-0F3E-440B-9A35-33FA63C6734C}">
      <dsp:nvSpPr>
        <dsp:cNvPr id="0" name=""/>
        <dsp:cNvSpPr/>
      </dsp:nvSpPr>
      <dsp:spPr>
        <a:xfrm>
          <a:off x="4382898" y="123935"/>
          <a:ext cx="2574697" cy="1667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447675" algn="l"/>
              <a:tab pos="536575" algn="l"/>
            </a:tabLst>
          </a:pPr>
          <a:r>
            <a:rPr lang="zh-CN" altLang="en-US" sz="1600" b="1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续借</a:t>
          </a:r>
          <a:r>
            <a:rPr lang="zh-CN" altLang="en-US" sz="16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最长天数为正常借期的一半；</a:t>
          </a:r>
          <a:r>
            <a:rPr lang="zh-CN" altLang="en-US" sz="1600" b="1" kern="1200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rPr>
            <a:t>续借最佳时间为图书到期前几天</a:t>
          </a:r>
          <a:endParaRPr lang="zh-CN" altLang="en-US" sz="1600" kern="1200" dirty="0">
            <a:solidFill>
              <a:srgbClr val="0070C0"/>
            </a:solidFill>
            <a:latin typeface="黑体" pitchFamily="49" charset="-122"/>
            <a:ea typeface="黑体" pitchFamily="49" charset="-122"/>
          </a:endParaRPr>
        </a:p>
      </dsp:txBody>
      <dsp:txXfrm>
        <a:off x="5191944" y="160572"/>
        <a:ext cx="1729014" cy="1177591"/>
      </dsp:txXfrm>
    </dsp:sp>
    <dsp:sp modelId="{356CD826-83D1-4255-9F39-A5862FE9BA9F}">
      <dsp:nvSpPr>
        <dsp:cNvPr id="0" name=""/>
        <dsp:cNvSpPr/>
      </dsp:nvSpPr>
      <dsp:spPr>
        <a:xfrm>
          <a:off x="216628" y="123935"/>
          <a:ext cx="2574697" cy="1667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1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续借</a:t>
          </a:r>
          <a:r>
            <a:rPr lang="zh-CN" altLang="en-US" sz="14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要自己在各检终端、移动图书馆上办理。</a:t>
          </a:r>
          <a:endParaRPr lang="zh-CN" altLang="en-US" sz="1400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sp:txBody>
      <dsp:txXfrm>
        <a:off x="253265" y="160572"/>
        <a:ext cx="1729014" cy="1177591"/>
      </dsp:txXfrm>
    </dsp:sp>
    <dsp:sp modelId="{C24C3E18-086C-49FC-BC8D-8C48FFC18494}">
      <dsp:nvSpPr>
        <dsp:cNvPr id="0" name=""/>
        <dsp:cNvSpPr/>
      </dsp:nvSpPr>
      <dsp:spPr>
        <a:xfrm>
          <a:off x="1743986" y="838197"/>
          <a:ext cx="1761205" cy="1784134"/>
        </a:xfrm>
        <a:prstGeom prst="pieWedg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注</a:t>
          </a:r>
          <a:endParaRPr lang="zh-CN" altLang="en-US" sz="3600" b="1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sp:txBody>
      <dsp:txXfrm>
        <a:off x="2259831" y="1360758"/>
        <a:ext cx="1245360" cy="1261573"/>
      </dsp:txXfrm>
    </dsp:sp>
    <dsp:sp modelId="{CB90779B-F55F-43E6-926B-34C1B8B46EC6}">
      <dsp:nvSpPr>
        <dsp:cNvPr id="0" name=""/>
        <dsp:cNvSpPr/>
      </dsp:nvSpPr>
      <dsp:spPr>
        <a:xfrm rot="5400000">
          <a:off x="3638724" y="857075"/>
          <a:ext cx="1784134" cy="1746378"/>
        </a:xfrm>
        <a:prstGeom prst="pieWedg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意</a:t>
          </a:r>
          <a:endParaRPr lang="zh-CN" altLang="en-US" sz="3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sp:txBody>
      <dsp:txXfrm rot="-5400000">
        <a:off x="3657602" y="1360759"/>
        <a:ext cx="1234876" cy="1261573"/>
      </dsp:txXfrm>
    </dsp:sp>
    <dsp:sp modelId="{2BA7EC32-88E1-4D4C-9202-665F1AA7F5ED}">
      <dsp:nvSpPr>
        <dsp:cNvPr id="0" name=""/>
        <dsp:cNvSpPr/>
      </dsp:nvSpPr>
      <dsp:spPr>
        <a:xfrm rot="10800000">
          <a:off x="3651339" y="2637811"/>
          <a:ext cx="1758858" cy="1781787"/>
        </a:xfrm>
        <a:prstGeom prst="pieWedg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项</a:t>
          </a:r>
          <a:endParaRPr lang="zh-CN" altLang="en-US" sz="3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sp:txBody>
      <dsp:txXfrm rot="10800000">
        <a:off x="3651339" y="2637811"/>
        <a:ext cx="1243700" cy="1259914"/>
      </dsp:txXfrm>
    </dsp:sp>
    <dsp:sp modelId="{0AB8A850-BF29-4CD6-8047-DC49A7159B08}">
      <dsp:nvSpPr>
        <dsp:cNvPr id="0" name=""/>
        <dsp:cNvSpPr/>
      </dsp:nvSpPr>
      <dsp:spPr>
        <a:xfrm rot="16200000">
          <a:off x="1798465" y="2621123"/>
          <a:ext cx="1723427" cy="1815164"/>
        </a:xfrm>
        <a:prstGeom prst="pieWedg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事</a:t>
          </a:r>
          <a:endParaRPr lang="zh-CN" altLang="en-US" sz="3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sp:txBody>
      <dsp:txXfrm rot="5400000">
        <a:off x="2284246" y="2666992"/>
        <a:ext cx="1283515" cy="1218647"/>
      </dsp:txXfrm>
    </dsp:sp>
    <dsp:sp modelId="{DBD329C0-1516-4107-842A-689D3357DCE1}">
      <dsp:nvSpPr>
        <dsp:cNvPr id="0" name=""/>
        <dsp:cNvSpPr/>
      </dsp:nvSpPr>
      <dsp:spPr>
        <a:xfrm>
          <a:off x="3195511" y="2136894"/>
          <a:ext cx="779184" cy="67755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9F031-0178-458F-86BE-8C1988BF8481}">
      <dsp:nvSpPr>
        <dsp:cNvPr id="0" name=""/>
        <dsp:cNvSpPr/>
      </dsp:nvSpPr>
      <dsp:spPr>
        <a:xfrm rot="10800000">
          <a:off x="3195511" y="2397491"/>
          <a:ext cx="779184" cy="67755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EBF6E-8864-482C-AF3D-4EA8100E773A}">
      <dsp:nvSpPr>
        <dsp:cNvPr id="0" name=""/>
        <dsp:cNvSpPr/>
      </dsp:nvSpPr>
      <dsp:spPr>
        <a:xfrm rot="4396374">
          <a:off x="149655" y="328137"/>
          <a:ext cx="2053090" cy="1839323"/>
        </a:xfrm>
        <a:prstGeom prst="swooshArrow">
          <a:avLst>
            <a:gd name="adj1" fmla="val 16310"/>
            <a:gd name="adj2" fmla="val 31370"/>
          </a:avLst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A9154-0376-4081-84BE-BFBCFFE93F3C}">
      <dsp:nvSpPr>
        <dsp:cNvPr id="0" name=""/>
        <dsp:cNvSpPr/>
      </dsp:nvSpPr>
      <dsp:spPr>
        <a:xfrm>
          <a:off x="989890" y="692778"/>
          <a:ext cx="54404" cy="5440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CBC13-CF45-4C07-8516-4A5AB11FCEB9}">
      <dsp:nvSpPr>
        <dsp:cNvPr id="0" name=""/>
        <dsp:cNvSpPr/>
      </dsp:nvSpPr>
      <dsp:spPr>
        <a:xfrm>
          <a:off x="1362408" y="993248"/>
          <a:ext cx="54404" cy="5440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B1B88-7715-4C24-A2E2-59D0F49558B0}">
      <dsp:nvSpPr>
        <dsp:cNvPr id="0" name=""/>
        <dsp:cNvSpPr/>
      </dsp:nvSpPr>
      <dsp:spPr>
        <a:xfrm>
          <a:off x="1641590" y="1344628"/>
          <a:ext cx="54404" cy="5440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A2F021-C55B-48B2-962E-A944D2FFF401}">
      <dsp:nvSpPr>
        <dsp:cNvPr id="0" name=""/>
        <dsp:cNvSpPr/>
      </dsp:nvSpPr>
      <dsp:spPr>
        <a:xfrm>
          <a:off x="38443" y="0"/>
          <a:ext cx="1015708" cy="39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 </a:t>
          </a:r>
          <a:endParaRPr lang="zh-CN" altLang="en-US" sz="2400" kern="1200" dirty="0"/>
        </a:p>
      </dsp:txBody>
      <dsp:txXfrm>
        <a:off x="38443" y="0"/>
        <a:ext cx="1015708" cy="399295"/>
      </dsp:txXfrm>
    </dsp:sp>
    <dsp:sp modelId="{665D9CD9-05A4-45D0-BD88-9DF599FE0A54}">
      <dsp:nvSpPr>
        <dsp:cNvPr id="0" name=""/>
        <dsp:cNvSpPr/>
      </dsp:nvSpPr>
      <dsp:spPr>
        <a:xfrm>
          <a:off x="1301216" y="520332"/>
          <a:ext cx="1482385" cy="39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 </a:t>
          </a:r>
          <a:endParaRPr lang="zh-CN" altLang="en-US" sz="2400" kern="1200" dirty="0"/>
        </a:p>
      </dsp:txBody>
      <dsp:txXfrm>
        <a:off x="1301216" y="520332"/>
        <a:ext cx="1482385" cy="399295"/>
      </dsp:txXfrm>
    </dsp:sp>
    <dsp:sp modelId="{9F1EAC61-1D68-417E-9836-FFF66BEA3B47}">
      <dsp:nvSpPr>
        <dsp:cNvPr id="0" name=""/>
        <dsp:cNvSpPr/>
      </dsp:nvSpPr>
      <dsp:spPr>
        <a:xfrm>
          <a:off x="38443" y="820802"/>
          <a:ext cx="1180418" cy="39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 </a:t>
          </a:r>
          <a:endParaRPr lang="zh-CN" altLang="en-US" sz="2400" kern="1200" dirty="0"/>
        </a:p>
      </dsp:txBody>
      <dsp:txXfrm>
        <a:off x="38443" y="820802"/>
        <a:ext cx="1180418" cy="399295"/>
      </dsp:txXfrm>
    </dsp:sp>
    <dsp:sp modelId="{C2B42C0C-EE73-4DFD-9308-C9465A1FBD02}">
      <dsp:nvSpPr>
        <dsp:cNvPr id="0" name=""/>
        <dsp:cNvSpPr/>
      </dsp:nvSpPr>
      <dsp:spPr>
        <a:xfrm>
          <a:off x="1877699" y="1172182"/>
          <a:ext cx="905902" cy="39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             </a:t>
          </a:r>
          <a:endParaRPr lang="zh-CN" altLang="en-US" sz="2400" kern="1200" dirty="0"/>
        </a:p>
      </dsp:txBody>
      <dsp:txXfrm>
        <a:off x="1877699" y="1172182"/>
        <a:ext cx="905902" cy="399295"/>
      </dsp:txXfrm>
    </dsp:sp>
    <dsp:sp modelId="{38B7BAA6-2F31-4188-9F5C-359FF943EBD0}">
      <dsp:nvSpPr>
        <dsp:cNvPr id="0" name=""/>
        <dsp:cNvSpPr/>
      </dsp:nvSpPr>
      <dsp:spPr>
        <a:xfrm>
          <a:off x="1449465" y="2096303"/>
          <a:ext cx="1372579" cy="39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   </a:t>
          </a:r>
          <a:endParaRPr lang="zh-CN" altLang="en-US" sz="2400" kern="1200" dirty="0"/>
        </a:p>
      </dsp:txBody>
      <dsp:txXfrm>
        <a:off x="1449465" y="2096303"/>
        <a:ext cx="1372579" cy="3992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CF98D-E788-4600-947E-26A37B2479F6}">
      <dsp:nvSpPr>
        <dsp:cNvPr id="0" name=""/>
        <dsp:cNvSpPr/>
      </dsp:nvSpPr>
      <dsp:spPr>
        <a:xfrm>
          <a:off x="0" y="640408"/>
          <a:ext cx="1982634" cy="1874189"/>
        </a:xfrm>
        <a:prstGeom prst="ellipse">
          <a:avLst/>
        </a:prstGeom>
        <a:gradFill flip="none" rotWithShape="0">
          <a:gsLst>
            <a:gs pos="0">
              <a:schemeClr val="accent3">
                <a:lumMod val="75000"/>
                <a:tint val="66000"/>
                <a:satMod val="160000"/>
              </a:schemeClr>
            </a:gs>
            <a:gs pos="50000">
              <a:schemeClr val="accent3">
                <a:lumMod val="75000"/>
                <a:tint val="44500"/>
                <a:satMod val="160000"/>
              </a:schemeClr>
            </a:gs>
            <a:gs pos="100000">
              <a:schemeClr val="accent3">
                <a:lumMod val="75000"/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b="1" kern="12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馆藏查询</a:t>
          </a:r>
          <a:endParaRPr lang="zh-CN" altLang="en-US" sz="2600" b="1" kern="1200" dirty="0">
            <a:solidFill>
              <a:schemeClr val="tx1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290350" y="914877"/>
        <a:ext cx="1401934" cy="1325251"/>
      </dsp:txXfrm>
    </dsp:sp>
    <dsp:sp modelId="{F960CD5A-4D0E-4A1C-A8C8-84B48DAE9629}">
      <dsp:nvSpPr>
        <dsp:cNvPr id="0" name=""/>
        <dsp:cNvSpPr/>
      </dsp:nvSpPr>
      <dsp:spPr>
        <a:xfrm>
          <a:off x="0" y="62728"/>
          <a:ext cx="2832665" cy="2952882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ED920-70F1-4562-A7E7-30BA0C5BA517}">
      <dsp:nvSpPr>
        <dsp:cNvPr id="0" name=""/>
        <dsp:cNvSpPr/>
      </dsp:nvSpPr>
      <dsp:spPr>
        <a:xfrm>
          <a:off x="2085769" y="311656"/>
          <a:ext cx="752774" cy="7529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FCE0B-93B0-465A-A7F7-2CB2094AADC4}">
      <dsp:nvSpPr>
        <dsp:cNvPr id="0" name=""/>
        <dsp:cNvSpPr/>
      </dsp:nvSpPr>
      <dsp:spPr>
        <a:xfrm>
          <a:off x="2895641" y="323763"/>
          <a:ext cx="1007617" cy="72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altLang="zh-CN" sz="4400" kern="1200" dirty="0" smtClean="0"/>
            <a:t> </a:t>
          </a:r>
          <a:endParaRPr lang="zh-CN" altLang="en-US" sz="4400" kern="1200" dirty="0"/>
        </a:p>
      </dsp:txBody>
      <dsp:txXfrm>
        <a:off x="2895641" y="323763"/>
        <a:ext cx="1007617" cy="728771"/>
      </dsp:txXfrm>
    </dsp:sp>
    <dsp:sp modelId="{7D2B02DE-EB93-4F69-93A0-BE087EB01F64}">
      <dsp:nvSpPr>
        <dsp:cNvPr id="0" name=""/>
        <dsp:cNvSpPr/>
      </dsp:nvSpPr>
      <dsp:spPr>
        <a:xfrm>
          <a:off x="2376718" y="1168287"/>
          <a:ext cx="752774" cy="7529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469C2-A289-4DF4-BBED-B211B1364A8A}">
      <dsp:nvSpPr>
        <dsp:cNvPr id="0" name=""/>
        <dsp:cNvSpPr/>
      </dsp:nvSpPr>
      <dsp:spPr>
        <a:xfrm>
          <a:off x="3190790" y="1178917"/>
          <a:ext cx="1007617" cy="72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altLang="zh-CN" sz="4400" kern="1200" dirty="0" smtClean="0"/>
            <a:t> </a:t>
          </a:r>
          <a:endParaRPr lang="zh-CN" altLang="en-US" sz="4400" kern="1200" dirty="0"/>
        </a:p>
      </dsp:txBody>
      <dsp:txXfrm>
        <a:off x="3190790" y="1178917"/>
        <a:ext cx="1007617" cy="728771"/>
      </dsp:txXfrm>
    </dsp:sp>
    <dsp:sp modelId="{47C1C4EC-B215-4CB1-8912-6216B4D723FE}">
      <dsp:nvSpPr>
        <dsp:cNvPr id="0" name=""/>
        <dsp:cNvSpPr/>
      </dsp:nvSpPr>
      <dsp:spPr>
        <a:xfrm>
          <a:off x="2085769" y="2037025"/>
          <a:ext cx="752774" cy="7529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5A8D2-45C2-439D-8477-AA50ED9685A1}">
      <dsp:nvSpPr>
        <dsp:cNvPr id="0" name=""/>
        <dsp:cNvSpPr/>
      </dsp:nvSpPr>
      <dsp:spPr>
        <a:xfrm>
          <a:off x="2895641" y="2052380"/>
          <a:ext cx="1007617" cy="72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altLang="zh-CN" sz="4400" kern="1200" dirty="0" smtClean="0"/>
            <a:t> </a:t>
          </a:r>
          <a:endParaRPr lang="zh-CN" altLang="en-US" sz="4400" kern="1200" dirty="0"/>
        </a:p>
      </dsp:txBody>
      <dsp:txXfrm>
        <a:off x="2895641" y="2052380"/>
        <a:ext cx="1007617" cy="728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射线图片列表"/>
  <dgm:desc val="用于显示与中心观点的关系。级别 1 形状包含文本，所有级别 2 形状包含一张图片和对应文本。限制为四个级别 2 图片。不使用的图片不出现，但是在切换版式后仍然可用。非常适合于少量级别 2 文本。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9B9F4-6486-44E1-976F-B44C3B2CDE71}" type="datetimeFigureOut">
              <a:rPr lang="zh-CN" altLang="en-US" smtClean="0"/>
              <a:pPr/>
              <a:t>2017/6/20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046288" y="685800"/>
            <a:ext cx="5051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4343400"/>
            <a:ext cx="7315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8685213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F946-497F-404B-92E2-02B1215DB3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267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13355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点击“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原版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阅读”，以图片格式查看图书原貌，点击“下载到书架”，下载完毕后，可以离线阅读图书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文献传递部分页到邮箱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选择需要传递的图书页码，点击提交即可获得图书的全文传递信息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42934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3660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8169D447-209A-4A8A-8665-15B4DE8CE886}" type="slidenum">
              <a:rPr lang="en-US" altLang="zh-CN" sz="1200" smtClean="0">
                <a:solidFill>
                  <a:srgbClr val="FFCCFF"/>
                </a:solidFill>
                <a:latin typeface="Arial" charset="0"/>
              </a:rPr>
              <a:pPr eaLnBrk="1" hangingPunct="1"/>
              <a:t>14</a:t>
            </a:fld>
            <a:endParaRPr lang="en-US" altLang="zh-CN" sz="1200" smtClean="0">
              <a:solidFill>
                <a:srgbClr val="FFCCFF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8169D447-209A-4A8A-8665-15B4DE8CE886}" type="slidenum">
              <a:rPr lang="en-US" altLang="zh-CN" sz="1200" smtClean="0">
                <a:solidFill>
                  <a:srgbClr val="FFCCFF"/>
                </a:solidFill>
                <a:latin typeface="Arial" charset="0"/>
              </a:rPr>
              <a:pPr eaLnBrk="1" hangingPunct="1"/>
              <a:t>15</a:t>
            </a:fld>
            <a:endParaRPr lang="en-US" altLang="zh-CN" sz="1200" smtClean="0">
              <a:solidFill>
                <a:srgbClr val="FFCCFF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8169D447-209A-4A8A-8665-15B4DE8CE886}" type="slidenum">
              <a:rPr lang="en-US" altLang="zh-CN" sz="1200" smtClean="0">
                <a:solidFill>
                  <a:srgbClr val="FFCCFF"/>
                </a:solidFill>
                <a:latin typeface="Arial" charset="0"/>
              </a:rPr>
              <a:pPr eaLnBrk="1" hangingPunct="1"/>
              <a:t>29</a:t>
            </a:fld>
            <a:endParaRPr lang="en-US" altLang="zh-CN" sz="1200" smtClean="0">
              <a:solidFill>
                <a:srgbClr val="FFCCFF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8169D447-209A-4A8A-8665-15B4DE8CE886}" type="slidenum">
              <a:rPr lang="en-US" altLang="zh-CN" sz="1200" smtClean="0">
                <a:solidFill>
                  <a:srgbClr val="FFCCFF"/>
                </a:solidFill>
                <a:latin typeface="Arial" charset="0"/>
              </a:rPr>
              <a:pPr eaLnBrk="1" hangingPunct="1"/>
              <a:t>32</a:t>
            </a:fld>
            <a:endParaRPr lang="en-US" altLang="zh-CN" sz="1200" smtClean="0">
              <a:solidFill>
                <a:srgbClr val="FFCCFF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8169D447-209A-4A8A-8665-15B4DE8CE886}" type="slidenum">
              <a:rPr lang="en-US" altLang="zh-CN" sz="1200" smtClean="0">
                <a:solidFill>
                  <a:srgbClr val="FFCCFF"/>
                </a:solidFill>
                <a:latin typeface="Arial" charset="0"/>
              </a:rPr>
              <a:pPr eaLnBrk="1" hangingPunct="1"/>
              <a:t>33</a:t>
            </a:fld>
            <a:endParaRPr lang="en-US" altLang="zh-CN" sz="1200" smtClean="0">
              <a:solidFill>
                <a:srgbClr val="FFCCFF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02677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02677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0267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2303" y="1491240"/>
            <a:ext cx="9116020" cy="409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4143" y="2544756"/>
            <a:ext cx="6232348" cy="4648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033" y="884994"/>
            <a:ext cx="4385072" cy="25395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91521" y="884994"/>
            <a:ext cx="4385072" cy="25395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《</a:t>
            </a:r>
            <a:r>
              <a:rPr lang="zh-CN" altLang="en-US"/>
              <a:t>图书馆利用</a:t>
            </a:r>
            <a:r>
              <a:rPr lang="en-US" altLang="zh-CN"/>
              <a:t>》----</a:t>
            </a:r>
            <a:r>
              <a:rPr lang="zh-CN" altLang="en-US"/>
              <a:t>文献的揭示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1F9CA-E6EC-4665-89B3-3F3A549C52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82978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083" y="304024"/>
            <a:ext cx="8568531" cy="120342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344084" y="1596125"/>
            <a:ext cx="4200260" cy="448435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12354" y="1596125"/>
            <a:ext cx="4200260" cy="448435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《</a:t>
            </a:r>
            <a:r>
              <a:rPr lang="zh-CN" altLang="en-US"/>
              <a:t>图书馆利用</a:t>
            </a:r>
            <a:r>
              <a:rPr lang="en-US" altLang="zh-CN"/>
              <a:t>》----</a:t>
            </a:r>
            <a:r>
              <a:rPr lang="zh-CN" altLang="en-US"/>
              <a:t>文献的揭示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786C9-2328-4717-820D-804776E7ABE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96845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"/>
            <a:ext cx="10080625" cy="38478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5036" y="178043"/>
            <a:ext cx="9350564" cy="5840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544" y="1245453"/>
            <a:ext cx="8555538" cy="201523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27423" y="3578458"/>
            <a:ext cx="3225799" cy="1923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4031" y="3578458"/>
            <a:ext cx="2318544" cy="1923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58052" y="3578458"/>
            <a:ext cx="2318544" cy="1923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5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lmu.superlib.com/&#160;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diagramData" Target="../diagrams/data7.xml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63.png"/><Relationship Id="rId7" Type="http://schemas.openxmlformats.org/officeDocument/2006/relationships/diagramLayout" Target="../diagrams/layout8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8.xml"/><Relationship Id="rId5" Type="http://schemas.openxmlformats.org/officeDocument/2006/relationships/image" Target="../media/image65.png"/><Relationship Id="rId10" Type="http://schemas.microsoft.com/office/2007/relationships/diagramDrawing" Target="../diagrams/drawing8.xml"/><Relationship Id="rId4" Type="http://schemas.openxmlformats.org/officeDocument/2006/relationships/image" Target="../media/image64.png"/><Relationship Id="rId9" Type="http://schemas.openxmlformats.org/officeDocument/2006/relationships/diagramColors" Target="../diagrams/colors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202.118.84.1/" TargetMode="External"/><Relationship Id="rId2" Type="http://schemas.openxmlformats.org/officeDocument/2006/relationships/hyperlink" Target="http://lib.dlmu.edu.cn/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Data" Target="../diagrams/data2.xml"/><Relationship Id="rId7" Type="http://schemas.openxmlformats.org/officeDocument/2006/relationships/diagramData" Target="../diagrams/data3.xml"/><Relationship Id="rId12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5" Type="http://schemas.openxmlformats.org/officeDocument/2006/relationships/diagramQuickStyle" Target="../diagrams/quickStyle2.xml"/><Relationship Id="rId10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2054" name="矩形 7"/>
          <p:cNvSpPr>
            <a:spLocks noChangeArrowheads="1"/>
          </p:cNvSpPr>
          <p:nvPr/>
        </p:nvSpPr>
        <p:spPr bwMode="auto">
          <a:xfrm>
            <a:off x="2120721" y="1515269"/>
            <a:ext cx="52116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0070C0"/>
                </a:solidFill>
                <a:ea typeface="黑体" pitchFamily="49" charset="-122"/>
              </a:rPr>
              <a:t> 图书馆文献</a:t>
            </a:r>
            <a:r>
              <a:rPr lang="zh-CN" altLang="en-US" sz="5400" b="1" dirty="0">
                <a:solidFill>
                  <a:srgbClr val="0070C0"/>
                </a:solidFill>
                <a:ea typeface="黑体" pitchFamily="49" charset="-122"/>
              </a:rPr>
              <a:t>揭示</a:t>
            </a:r>
          </a:p>
        </p:txBody>
      </p:sp>
      <p:sp>
        <p:nvSpPr>
          <p:cNvPr id="8" name="矩形 7"/>
          <p:cNvSpPr/>
          <p:nvPr/>
        </p:nvSpPr>
        <p:spPr>
          <a:xfrm>
            <a:off x="1224298" y="3427247"/>
            <a:ext cx="7361634" cy="990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1" dirty="0" smtClean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**************</a:t>
            </a:r>
            <a:endParaRPr lang="zh-CN" altLang="en-US" sz="5400" b="1" dirty="0"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3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 animBg="1"/>
      <p:bldP spid="434179" grpId="0" animBg="1"/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" y="0"/>
            <a:ext cx="10080625" cy="68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3807513" y="4487069"/>
            <a:ext cx="1005322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40384" y="6249226"/>
            <a:ext cx="4000500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进入图书馆主页，点击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电子资源</a:t>
            </a:r>
            <a:endParaRPr lang="zh-CN" altLang="en-US" sz="20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00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1" y="125522"/>
            <a:ext cx="4632325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5111" y="107376"/>
            <a:ext cx="4495801" cy="33128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0" y="3496469"/>
            <a:ext cx="9677402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92112" y="753269"/>
            <a:ext cx="685800" cy="228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7478712" y="448469"/>
            <a:ext cx="990600" cy="4191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564312" y="2429669"/>
            <a:ext cx="838200" cy="381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下弧形箭头 4"/>
          <p:cNvSpPr/>
          <p:nvPr/>
        </p:nvSpPr>
        <p:spPr>
          <a:xfrm>
            <a:off x="2479673" y="4106069"/>
            <a:ext cx="3124199" cy="838200"/>
          </a:xfrm>
          <a:prstGeom prst="curvedUpArrow">
            <a:avLst/>
          </a:prstGeom>
          <a:solidFill>
            <a:srgbClr val="FF00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04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xmlns="" val="650855424"/>
              </p:ext>
            </p:extLst>
          </p:nvPr>
        </p:nvGraphicFramePr>
        <p:xfrm>
          <a:off x="925512" y="1439069"/>
          <a:ext cx="6255807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圆角矩形 7"/>
          <p:cNvSpPr/>
          <p:nvPr/>
        </p:nvSpPr>
        <p:spPr>
          <a:xfrm>
            <a:off x="7877459" y="1550036"/>
            <a:ext cx="878904" cy="2895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047608" y="1969136"/>
            <a:ext cx="538609" cy="2057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3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三个重点模块</a:t>
            </a:r>
            <a:endParaRPr lang="zh-CN" altLang="en-US" sz="23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80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77912" y="1362869"/>
            <a:ext cx="8001000" cy="3776547"/>
          </a:xfrm>
        </p:spPr>
        <p:txBody>
          <a:bodyPr/>
          <a:lstStyle/>
          <a:p>
            <a:pPr marL="457200" indent="-457200" eaLnBrk="1" hangingPunct="1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馆藏查询系统可以实现</a:t>
            </a:r>
            <a:r>
              <a:rPr lang="zh-CN" altLang="en-US" sz="28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书刊检索、图书预约、图书续借、购书推荐、个人信息设置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等功能。</a:t>
            </a:r>
            <a:endParaRPr lang="en-US" altLang="zh-CN" sz="28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  <a:p>
            <a:pPr marL="171450" indent="-171450" eaLnBrk="1" hangingPunct="1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altLang="zh-CN" sz="1000" b="1" dirty="0" smtClean="0">
              <a:solidFill>
                <a:schemeClr val="hlink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 eaLnBrk="1" hangingPunct="1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从检索方式上可分为</a:t>
            </a:r>
            <a:r>
              <a:rPr lang="zh-CN" altLang="en-US" sz="28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简单检索、高级检索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两种。</a:t>
            </a:r>
          </a:p>
          <a:p>
            <a:pPr eaLnBrk="1" hangingPunct="1">
              <a:buFontTx/>
              <a:buNone/>
            </a:pPr>
            <a:endParaRPr lang="zh-CN" altLang="en-US" sz="2800" b="1" dirty="0" smtClean="0">
              <a:solidFill>
                <a:schemeClr val="hlink"/>
              </a:solidFill>
              <a:ea typeface="楷体_GB2312" pitchFamily="49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</p:spTree>
    <p:extLst>
      <p:ext uri="{BB962C8B-B14F-4D97-AF65-F5344CB8AC3E}">
        <p14:creationId xmlns:p14="http://schemas.microsoft.com/office/powerpoint/2010/main" xmlns="" val="305464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9512" y="981869"/>
            <a:ext cx="457196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   简  单  检  索</a:t>
            </a:r>
            <a:endParaRPr lang="en-US" altLang="zh-CN" sz="36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华文彩云" pitchFamily="2" charset="-122"/>
                <a:ea typeface="华文彩云" pitchFamily="2" charset="-122"/>
              </a:rPr>
              <a:t>       </a:t>
            </a:r>
            <a:r>
              <a:rPr lang="zh-CN" altLang="en-US" sz="25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 常 用 的 检 索 方式</a:t>
            </a:r>
            <a:endParaRPr lang="zh-CN" altLang="en-US" sz="25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58912" y="3344069"/>
            <a:ext cx="7086600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*************</a:t>
            </a:r>
            <a:endParaRPr lang="zh-CN" altLang="en-US" sz="5400" b="0" cap="none" spc="0" dirty="0">
              <a:ln w="18415" cmpd="sng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</p:spTree>
    <p:extLst>
      <p:ext uri="{BB962C8B-B14F-4D97-AF65-F5344CB8AC3E}">
        <p14:creationId xmlns:p14="http://schemas.microsoft.com/office/powerpoint/2010/main" xmlns="" val="113836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脚占位符 4"/>
          <p:cNvSpPr>
            <a:spLocks noGrp="1"/>
          </p:cNvSpPr>
          <p:nvPr>
            <p:ph type="ftr" sz="quarter" idx="4294967295"/>
          </p:nvPr>
        </p:nvSpPr>
        <p:spPr>
          <a:xfrm>
            <a:off x="1680104" y="5928466"/>
            <a:ext cx="6552406" cy="532042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smtClean="0">
                <a:solidFill>
                  <a:srgbClr val="FF3300"/>
                </a:solidFill>
              </a:rPr>
              <a:t>《</a:t>
            </a:r>
            <a:r>
              <a:rPr lang="zh-CN" altLang="en-US" sz="1600" smtClean="0">
                <a:solidFill>
                  <a:srgbClr val="FF3300"/>
                </a:solidFill>
              </a:rPr>
              <a:t>图书馆利用</a:t>
            </a:r>
            <a:r>
              <a:rPr lang="en-US" altLang="zh-CN" sz="1600" smtClean="0">
                <a:solidFill>
                  <a:srgbClr val="FF3300"/>
                </a:solidFill>
              </a:rPr>
              <a:t>》----</a:t>
            </a:r>
            <a:r>
              <a:rPr lang="zh-CN" altLang="en-US" sz="1600" smtClean="0">
                <a:solidFill>
                  <a:srgbClr val="FF3300"/>
                </a:solidFill>
              </a:rPr>
              <a:t>文献的揭示</a:t>
            </a:r>
          </a:p>
        </p:txBody>
      </p:sp>
      <p:pic>
        <p:nvPicPr>
          <p:cNvPr id="16388" name="Picture 1" descr="C:\Users\Administrator\Desktop\图管会\流通部\图书馆利用课\课件\IG%G0X[`1SR%LP_O(50$%0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8405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6335712" y="219869"/>
            <a:ext cx="685800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192712" y="1286669"/>
            <a:ext cx="685800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493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3" descr="C:\Users\Administrator\AppData\Roaming\Tencent\Users\841124497\QQ\WinTemp\RichOle\QSQ`L~0D{UTJ2@T]1_38R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822" y="0"/>
            <a:ext cx="10080625" cy="888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1154112" y="1743869"/>
            <a:ext cx="6858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xmlns="" val="73501260"/>
              </p:ext>
            </p:extLst>
          </p:nvPr>
        </p:nvGraphicFramePr>
        <p:xfrm>
          <a:off x="1497012" y="-846931"/>
          <a:ext cx="5646207" cy="391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上箭头 7"/>
          <p:cNvSpPr/>
          <p:nvPr/>
        </p:nvSpPr>
        <p:spPr>
          <a:xfrm>
            <a:off x="5268912" y="2124869"/>
            <a:ext cx="533400" cy="990600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9558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页脚占位符 4"/>
          <p:cNvSpPr>
            <a:spLocks noGrp="1"/>
          </p:cNvSpPr>
          <p:nvPr>
            <p:ph type="ftr" sz="quarter" idx="4294967295"/>
          </p:nvPr>
        </p:nvSpPr>
        <p:spPr>
          <a:xfrm>
            <a:off x="1680104" y="5928466"/>
            <a:ext cx="6552406" cy="532042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smtClean="0">
                <a:solidFill>
                  <a:srgbClr val="FF3300"/>
                </a:solidFill>
              </a:rPr>
              <a:t>《</a:t>
            </a:r>
            <a:r>
              <a:rPr lang="zh-CN" altLang="en-US" sz="1600" smtClean="0">
                <a:solidFill>
                  <a:srgbClr val="FF3300"/>
                </a:solidFill>
              </a:rPr>
              <a:t>图书馆利用</a:t>
            </a:r>
            <a:r>
              <a:rPr lang="en-US" altLang="zh-CN" sz="1600" smtClean="0">
                <a:solidFill>
                  <a:srgbClr val="FF3300"/>
                </a:solidFill>
              </a:rPr>
              <a:t>》----</a:t>
            </a:r>
            <a:r>
              <a:rPr lang="zh-CN" altLang="en-US" sz="1600" smtClean="0">
                <a:solidFill>
                  <a:srgbClr val="FF3300"/>
                </a:solidFill>
              </a:rPr>
              <a:t>文献的揭示</a:t>
            </a: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6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矩形 8"/>
          <p:cNvSpPr>
            <a:spLocks noChangeArrowheads="1"/>
          </p:cNvSpPr>
          <p:nvPr/>
        </p:nvSpPr>
        <p:spPr bwMode="auto">
          <a:xfrm>
            <a:off x="2441403" y="213768"/>
            <a:ext cx="7639223" cy="926322"/>
          </a:xfrm>
          <a:prstGeom prst="rect">
            <a:avLst/>
          </a:prstGeom>
          <a:noFill/>
          <a:ln w="41275" cap="sq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1413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页脚占位符 4"/>
          <p:cNvSpPr>
            <a:spLocks noGrp="1"/>
          </p:cNvSpPr>
          <p:nvPr>
            <p:ph type="ftr" sz="quarter" idx="4294967295"/>
          </p:nvPr>
        </p:nvSpPr>
        <p:spPr>
          <a:xfrm>
            <a:off x="1680104" y="5928466"/>
            <a:ext cx="6552406" cy="532042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smtClean="0">
                <a:solidFill>
                  <a:srgbClr val="FF3300"/>
                </a:solidFill>
              </a:rPr>
              <a:t>《</a:t>
            </a:r>
            <a:r>
              <a:rPr lang="zh-CN" altLang="en-US" sz="1600" smtClean="0">
                <a:solidFill>
                  <a:srgbClr val="FF3300"/>
                </a:solidFill>
              </a:rPr>
              <a:t>图书馆利用</a:t>
            </a:r>
            <a:r>
              <a:rPr lang="en-US" altLang="zh-CN" sz="1600" smtClean="0">
                <a:solidFill>
                  <a:srgbClr val="FF3300"/>
                </a:solidFill>
              </a:rPr>
              <a:t>》----</a:t>
            </a:r>
            <a:r>
              <a:rPr lang="zh-CN" altLang="en-US" sz="1600" smtClean="0">
                <a:solidFill>
                  <a:srgbClr val="FF3300"/>
                </a:solidFill>
              </a:rPr>
              <a:t>文献的揭示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6" y="0"/>
            <a:ext cx="10290638" cy="6840538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8"/>
          <p:cNvSpPr/>
          <p:nvPr/>
        </p:nvSpPr>
        <p:spPr>
          <a:xfrm>
            <a:off x="-4798" y="3267869"/>
            <a:ext cx="6858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0" y="6163469"/>
            <a:ext cx="6858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3513" y="372269"/>
            <a:ext cx="2297112" cy="6248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283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:\Users\Administrator\AppData\Roaming\Tencent\Users\841124497\QQ\WinTemp\RichOle\PH6IZF3C$MRQUH{0N3@Z8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4"/>
          <p:cNvSpPr>
            <a:spLocks noChangeArrowheads="1"/>
          </p:cNvSpPr>
          <p:nvPr/>
        </p:nvSpPr>
        <p:spPr bwMode="auto">
          <a:xfrm>
            <a:off x="4125912" y="1134269"/>
            <a:ext cx="2765171" cy="793312"/>
          </a:xfrm>
          <a:prstGeom prst="wedgeEllipseCallout">
            <a:avLst>
              <a:gd name="adj1" fmla="val 34925"/>
              <a:gd name="adj2" fmla="val -108510"/>
            </a:avLst>
          </a:prstGeom>
          <a:solidFill>
            <a:schemeClr val="tx2">
              <a:lumMod val="20000"/>
              <a:lumOff val="80000"/>
              <a:alpha val="92000"/>
            </a:schemeClr>
          </a:solidFill>
          <a:ln w="3175" cap="sq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此栏内各项均可重新排序</a:t>
            </a:r>
          </a:p>
        </p:txBody>
      </p:sp>
    </p:spTree>
    <p:extLst>
      <p:ext uri="{BB962C8B-B14F-4D97-AF65-F5344CB8AC3E}">
        <p14:creationId xmlns:p14="http://schemas.microsoft.com/office/powerpoint/2010/main" xmlns="" val="211396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68346" y="419873"/>
            <a:ext cx="8458200" cy="5867400"/>
          </a:xfrm>
        </p:spPr>
        <p:txBody>
          <a:bodyPr/>
          <a:lstStyle/>
          <a:p>
            <a:pPr>
              <a:lnSpc>
                <a:spcPct val="200000"/>
              </a:lnSpc>
              <a:buFont typeface="Symbol" pitchFamily="18" charset="2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一、文献揭示的目的与作用</a:t>
            </a:r>
          </a:p>
          <a:p>
            <a:pPr>
              <a:lnSpc>
                <a:spcPct val="200000"/>
              </a:lnSpc>
              <a:buFont typeface="Symbol" pitchFamily="18" charset="2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二、文献揭示的两大</a:t>
            </a:r>
            <a:r>
              <a:rPr lang="zh-CN" altLang="en-US" sz="2400" b="1" dirty="0" smtClean="0">
                <a:solidFill>
                  <a:srgbClr val="0070C0"/>
                </a:solidFill>
                <a:latin typeface="仿宋" pitchFamily="49" charset="-122"/>
                <a:ea typeface="仿宋" pitchFamily="49" charset="-122"/>
              </a:rPr>
              <a:t>主要</a:t>
            </a:r>
            <a:r>
              <a:rPr lang="zh-CN" altLang="en-US" sz="2400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途径</a:t>
            </a:r>
          </a:p>
          <a:p>
            <a:pPr>
              <a:lnSpc>
                <a:spcPct val="200000"/>
              </a:lnSpc>
              <a:buFont typeface="Symbol" pitchFamily="18" charset="2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三、馆藏查询系统</a:t>
            </a:r>
            <a:r>
              <a:rPr lang="zh-CN" altLang="en-US" sz="24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的</a:t>
            </a:r>
            <a:r>
              <a:rPr lang="zh-CN" altLang="en-US" sz="2400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访问模式</a:t>
            </a:r>
            <a:endParaRPr lang="en-US" altLang="zh-CN" sz="2400" b="1" dirty="0" smtClean="0">
              <a:solidFill>
                <a:schemeClr val="tx1"/>
              </a:solidFill>
              <a:latin typeface="仿宋" pitchFamily="49" charset="-122"/>
              <a:ea typeface="仿宋" pitchFamily="49" charset="-122"/>
            </a:endParaRPr>
          </a:p>
          <a:p>
            <a:pPr>
              <a:lnSpc>
                <a:spcPct val="200000"/>
              </a:lnSpc>
              <a:buFont typeface="Symbol" pitchFamily="18" charset="2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四、馆藏查询系统</a:t>
            </a:r>
            <a:r>
              <a:rPr lang="zh-CN" altLang="en-US" sz="2400" b="1" dirty="0">
                <a:solidFill>
                  <a:srgbClr val="0070C0"/>
                </a:solidFill>
                <a:latin typeface="仿宋" pitchFamily="49" charset="-122"/>
                <a:ea typeface="仿宋" pitchFamily="49" charset="-122"/>
              </a:rPr>
              <a:t>三</a:t>
            </a:r>
            <a:r>
              <a:rPr lang="zh-CN" altLang="en-US" sz="2400" b="1" dirty="0" smtClean="0">
                <a:solidFill>
                  <a:srgbClr val="0070C0"/>
                </a:solidFill>
                <a:latin typeface="仿宋" pitchFamily="49" charset="-122"/>
                <a:ea typeface="仿宋" pitchFamily="49" charset="-122"/>
              </a:rPr>
              <a:t>个重点模块介绍</a:t>
            </a:r>
          </a:p>
          <a:p>
            <a:pPr>
              <a:lnSpc>
                <a:spcPct val="200000"/>
              </a:lnSpc>
              <a:buFont typeface="Symbol" pitchFamily="18" charset="2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五、移动图书馆</a:t>
            </a:r>
          </a:p>
          <a:p>
            <a:pPr>
              <a:lnSpc>
                <a:spcPct val="200000"/>
              </a:lnSpc>
              <a:buFont typeface="Symbol" pitchFamily="18" charset="2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  <a:hlinkClick r:id="rId2" action="ppaction://hlinksldjump"/>
              </a:rPr>
              <a:t>六、图书馆网站的使用</a:t>
            </a:r>
            <a:endParaRPr lang="en-US" altLang="zh-CN" sz="2400" b="1" dirty="0" smtClean="0">
              <a:solidFill>
                <a:schemeClr val="tx1"/>
              </a:solidFill>
              <a:latin typeface="仿宋" pitchFamily="49" charset="-122"/>
              <a:ea typeface="仿宋" pitchFamily="49" charset="-122"/>
            </a:endParaRPr>
          </a:p>
          <a:p>
            <a:pPr>
              <a:lnSpc>
                <a:spcPct val="200000"/>
              </a:lnSpc>
              <a:buFont typeface="Symbol" pitchFamily="18" charset="2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七、报刊机和电子书借阅机</a:t>
            </a:r>
            <a:endParaRPr lang="en-US" altLang="zh-CN" sz="2400" b="1" dirty="0" smtClean="0">
              <a:solidFill>
                <a:schemeClr val="tx1"/>
              </a:solidFill>
              <a:latin typeface="仿宋" pitchFamily="49" charset="-122"/>
              <a:ea typeface="仿宋" pitchFamily="49" charset="-122"/>
            </a:endParaRPr>
          </a:p>
          <a:p>
            <a:pPr>
              <a:lnSpc>
                <a:spcPct val="200000"/>
              </a:lnSpc>
              <a:buFont typeface="Symbol" pitchFamily="18" charset="2"/>
              <a:buNone/>
            </a:pPr>
            <a:endParaRPr lang="zh-CN" altLang="en-US" sz="26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62" y="4348963"/>
            <a:ext cx="2357454" cy="107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312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10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10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1000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236265" y="855068"/>
            <a:ext cx="6149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tx2"/>
                </a:solidFill>
              </a:rPr>
              <a:t>PRIMO</a:t>
            </a:r>
            <a:r>
              <a:rPr lang="zh-CN" altLang="en-US" sz="3600" b="1">
                <a:solidFill>
                  <a:schemeClr val="tx2"/>
                </a:solidFill>
              </a:rPr>
              <a:t>检索系统的使用</a:t>
            </a:r>
            <a:r>
              <a:rPr lang="en-US" altLang="zh-CN" sz="3600" b="1">
                <a:solidFill>
                  <a:schemeClr val="tx2"/>
                </a:solidFill>
              </a:rPr>
              <a:t>----</a:t>
            </a:r>
            <a:r>
              <a:rPr lang="zh-CN" altLang="en-US" b="1">
                <a:solidFill>
                  <a:schemeClr val="tx2"/>
                </a:solidFill>
              </a:rPr>
              <a:t>模块</a:t>
            </a:r>
            <a:r>
              <a:rPr lang="en-US" altLang="zh-CN" b="1">
                <a:solidFill>
                  <a:schemeClr val="tx2"/>
                </a:solidFill>
              </a:rPr>
              <a:t>1.1</a:t>
            </a:r>
            <a:r>
              <a:rPr lang="zh-CN" altLang="en-US"/>
              <a:t> </a:t>
            </a:r>
            <a:endParaRPr lang="en-US" altLang="zh-CN" sz="2800" b="1">
              <a:solidFill>
                <a:schemeClr val="tx2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左箭头 7"/>
          <p:cNvSpPr>
            <a:spLocks noChangeArrowheads="1"/>
          </p:cNvSpPr>
          <p:nvPr/>
        </p:nvSpPr>
        <p:spPr bwMode="auto">
          <a:xfrm>
            <a:off x="2982912" y="3313385"/>
            <a:ext cx="1338834" cy="356279"/>
          </a:xfrm>
          <a:prstGeom prst="leftArrow">
            <a:avLst>
              <a:gd name="adj1" fmla="val 50000"/>
              <a:gd name="adj2" fmla="val 49993"/>
            </a:avLst>
          </a:prstGeom>
          <a:solidFill>
            <a:srgbClr val="FF0000"/>
          </a:solidFill>
          <a:ln w="41275" cap="sq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465215" y="4560359"/>
            <a:ext cx="4174009" cy="427534"/>
          </a:xfrm>
          <a:prstGeom prst="rect">
            <a:avLst/>
          </a:prstGeom>
          <a:noFill/>
          <a:ln w="41275" cap="sq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88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080624" cy="707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87312" y="2886869"/>
            <a:ext cx="1524000" cy="6520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535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4" y="0"/>
            <a:ext cx="99830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1116238" y="1743869"/>
            <a:ext cx="838200" cy="326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377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11" y="0"/>
            <a:ext cx="9993313" cy="654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2906712" y="1820069"/>
            <a:ext cx="838200" cy="326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377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84932"/>
            <a:ext cx="10080625" cy="692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2297112" y="2353469"/>
            <a:ext cx="838200" cy="326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5890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468"/>
            <a:ext cx="10080625" cy="677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925512" y="2734469"/>
            <a:ext cx="838200" cy="326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514175" y="3648869"/>
            <a:ext cx="5334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4377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43668"/>
            <a:ext cx="10080625" cy="669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943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236265" y="855068"/>
            <a:ext cx="6149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tx2"/>
                </a:solidFill>
              </a:rPr>
              <a:t>PRIMO</a:t>
            </a:r>
            <a:r>
              <a:rPr lang="zh-CN" altLang="en-US" sz="3600" b="1">
                <a:solidFill>
                  <a:schemeClr val="tx2"/>
                </a:solidFill>
              </a:rPr>
              <a:t>检索系统的使用</a:t>
            </a:r>
            <a:r>
              <a:rPr lang="en-US" altLang="zh-CN" sz="3600" b="1">
                <a:solidFill>
                  <a:schemeClr val="tx2"/>
                </a:solidFill>
              </a:rPr>
              <a:t>----</a:t>
            </a:r>
            <a:r>
              <a:rPr lang="zh-CN" altLang="en-US" b="1">
                <a:solidFill>
                  <a:schemeClr val="tx2"/>
                </a:solidFill>
              </a:rPr>
              <a:t>模块</a:t>
            </a:r>
            <a:r>
              <a:rPr lang="en-US" altLang="zh-CN" b="1">
                <a:solidFill>
                  <a:schemeClr val="tx2"/>
                </a:solidFill>
              </a:rPr>
              <a:t>1.1</a:t>
            </a:r>
            <a:r>
              <a:rPr lang="zh-CN" altLang="en-US"/>
              <a:t> </a:t>
            </a:r>
            <a:endParaRPr lang="en-US" altLang="zh-CN" sz="2800" b="1">
              <a:solidFill>
                <a:schemeClr val="tx2"/>
              </a:solidFill>
            </a:endParaRPr>
          </a:p>
        </p:txBody>
      </p:sp>
      <p:pic>
        <p:nvPicPr>
          <p:cNvPr id="25603" name="Picture 1" descr="C:\Users\Administrator\AppData\Roaming\Tencent\Users\841124497\QQ\WinTemp\RichOle\Y}{(M~LF4FZN)V6_R2]W5Z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598912" y="4132826"/>
            <a:ext cx="866303" cy="783812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260078" y="2280180"/>
            <a:ext cx="2273392" cy="783812"/>
          </a:xfrm>
          <a:prstGeom prst="wedgeRoundRectCallout">
            <a:avLst>
              <a:gd name="adj1" fmla="val 22319"/>
              <a:gd name="adj2" fmla="val 18429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1750">
            <a:solidFill>
              <a:srgbClr val="FF99CC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CN" altLang="en-US" b="1" dirty="0"/>
              <a:t>到</a:t>
            </a:r>
            <a:r>
              <a:rPr lang="zh-CN" altLang="en-US" b="1" dirty="0" smtClean="0"/>
              <a:t>阅览室查找图书</a:t>
            </a:r>
            <a:endParaRPr lang="zh-CN" altLang="en-US" b="1" dirty="0"/>
          </a:p>
          <a:p>
            <a:r>
              <a:rPr lang="zh-CN" altLang="en-US" b="1" dirty="0"/>
              <a:t>的一个重要依据</a:t>
            </a:r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393775" y="4061570"/>
            <a:ext cx="1111318" cy="79014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3780234" y="4061570"/>
            <a:ext cx="1428089" cy="790145"/>
          </a:xfrm>
          <a:prstGeom prst="diamond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0275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  <p:bldP spid="6" grpId="0" animBg="1" autoUpdateAnimBg="0"/>
      <p:bldP spid="7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236265" y="855068"/>
            <a:ext cx="6149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tx2"/>
                </a:solidFill>
              </a:rPr>
              <a:t>PRIMO</a:t>
            </a:r>
            <a:r>
              <a:rPr lang="zh-CN" altLang="en-US" sz="3600" b="1">
                <a:solidFill>
                  <a:schemeClr val="tx2"/>
                </a:solidFill>
              </a:rPr>
              <a:t>检索系统的使用</a:t>
            </a:r>
            <a:r>
              <a:rPr lang="en-US" altLang="zh-CN" sz="3600" b="1">
                <a:solidFill>
                  <a:schemeClr val="tx2"/>
                </a:solidFill>
              </a:rPr>
              <a:t>----</a:t>
            </a:r>
            <a:r>
              <a:rPr lang="zh-CN" altLang="en-US" b="1">
                <a:solidFill>
                  <a:schemeClr val="tx2"/>
                </a:solidFill>
              </a:rPr>
              <a:t>模块</a:t>
            </a:r>
            <a:r>
              <a:rPr lang="en-US" altLang="zh-CN" b="1">
                <a:solidFill>
                  <a:schemeClr val="tx2"/>
                </a:solidFill>
              </a:rPr>
              <a:t>1.1</a:t>
            </a:r>
            <a:r>
              <a:rPr lang="zh-CN" altLang="en-US"/>
              <a:t> </a:t>
            </a:r>
            <a:endParaRPr lang="en-US" altLang="zh-CN" sz="2800" b="1">
              <a:solidFill>
                <a:schemeClr val="tx2"/>
              </a:solidFill>
            </a:endParaRPr>
          </a:p>
        </p:txBody>
      </p:sp>
      <p:pic>
        <p:nvPicPr>
          <p:cNvPr id="26627" name="图片 3" descr="]$_%P(H9574Y]8X7NJ)7(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5"/>
          <p:cNvSpPr>
            <a:spLocks noChangeArrowheads="1"/>
          </p:cNvSpPr>
          <p:nvPr/>
        </p:nvSpPr>
        <p:spPr bwMode="auto">
          <a:xfrm>
            <a:off x="1417589" y="1923902"/>
            <a:ext cx="1349334" cy="430701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特例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3780235" y="3919059"/>
            <a:ext cx="670292" cy="783811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2982912" y="2354603"/>
            <a:ext cx="5477840" cy="573212"/>
          </a:xfrm>
          <a:prstGeom prst="rect">
            <a:avLst/>
          </a:prstGeom>
          <a:solidFill>
            <a:schemeClr val="accent1">
              <a:alpha val="39999"/>
            </a:schemeClr>
          </a:solidFill>
          <a:ln w="12700" cap="sq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CN" altLang="en-US" sz="2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正在处理的文献，还未进入书库</a:t>
            </a: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472529" y="3919059"/>
            <a:ext cx="1260078" cy="285022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27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8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8744" y="1147700"/>
            <a:ext cx="4364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   高  级  检  索</a:t>
            </a:r>
            <a:endParaRPr lang="zh-CN" altLang="en-US" sz="2500" b="1" dirty="0">
              <a:solidFill>
                <a:schemeClr val="accent6">
                  <a:lumMod val="50000"/>
                </a:schemeClr>
              </a:solidFill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93224" y="3420269"/>
            <a:ext cx="6599874" cy="11430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*************</a:t>
            </a:r>
            <a:endParaRPr lang="zh-CN" altLang="en-US" sz="5400" b="0" cap="none" spc="0" dirty="0">
              <a:ln w="18415" cmpd="sng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2" name="矩形 1"/>
          <p:cNvSpPr/>
          <p:nvPr/>
        </p:nvSpPr>
        <p:spPr>
          <a:xfrm>
            <a:off x="1855122" y="2563013"/>
            <a:ext cx="627607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同时满足各项检索条件的一种组合检索方式</a:t>
            </a:r>
            <a:endParaRPr lang="zh-CN" altLang="en-US" sz="2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35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163253" y="466245"/>
            <a:ext cx="79542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一</a:t>
            </a:r>
            <a:r>
              <a:rPr lang="zh-CN" altLang="en-US" sz="3200" b="1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、文献</a:t>
            </a:r>
            <a:r>
              <a:rPr lang="zh-CN" altLang="en-US" sz="32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揭示的目的与作用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67466" y="1286669"/>
            <a:ext cx="738195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</a:rPr>
              <a:t>（一）</a:t>
            </a:r>
            <a:r>
              <a:rPr lang="zh-CN" altLang="en-US" sz="2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目的</a:t>
            </a:r>
            <a:endParaRPr lang="en-US" altLang="zh-CN" sz="28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将</a:t>
            </a:r>
            <a:r>
              <a:rPr lang="zh-CN" altLang="en-US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图书馆收藏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的</a:t>
            </a:r>
            <a:r>
              <a:rPr lang="zh-CN" altLang="en-US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文献资源、提供的服务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通过一定的科学方式揭示出来，以方便广大读者的使用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。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（二）作用</a:t>
            </a:r>
            <a:endParaRPr lang="en-US" altLang="zh-CN" sz="28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buBlip>
                <a:blip r:embed="rId2"/>
              </a:buBlip>
            </a:pPr>
            <a:r>
              <a:rPr lang="zh-CN" altLang="en-US" dirty="0"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全面描述文献；</a:t>
            </a:r>
            <a:endParaRPr lang="en-US" altLang="zh-CN" b="1" dirty="0">
              <a:latin typeface="黑体" pitchFamily="49" charset="-122"/>
              <a:ea typeface="黑体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buBlip>
                <a:blip r:embed="rId2"/>
              </a:buBlip>
            </a:pP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 准确定位文献；</a:t>
            </a:r>
            <a:endParaRPr lang="en-US" altLang="zh-CN" b="1" dirty="0">
              <a:latin typeface="黑体" pitchFamily="49" charset="-122"/>
              <a:ea typeface="黑体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buBlip>
                <a:blip r:embed="rId2"/>
              </a:buBlip>
            </a:pP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 提供选择的依据。</a:t>
            </a:r>
            <a:endParaRPr lang="en-US" altLang="zh-CN" b="1" dirty="0">
              <a:latin typeface="黑体" pitchFamily="49" charset="-122"/>
              <a:ea typeface="黑体" pitchFamily="49" charset="-122"/>
            </a:endParaRPr>
          </a:p>
          <a:p>
            <a:pPr eaLnBrk="1" hangingPunct="1">
              <a:buFontTx/>
              <a:buBlip>
                <a:blip r:embed="rId3"/>
              </a:buBlip>
            </a:pP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62" y="4348963"/>
            <a:ext cx="2357454" cy="107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817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4111" y="634187"/>
            <a:ext cx="78854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例如，查找</a:t>
            </a:r>
            <a:r>
              <a:rPr lang="en-US" altLang="zh-CN" sz="2600" b="1" dirty="0" smtClean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600" b="1" dirty="0" smtClean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船舶辅机</a:t>
            </a:r>
            <a:r>
              <a:rPr lang="en-US" altLang="zh-CN" sz="2600" b="1" dirty="0" smtClean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一书：</a:t>
            </a:r>
            <a:endParaRPr lang="en-US" altLang="zh-CN" sz="2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600" b="1" dirty="0" smtClean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题名： 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船舶辅机</a:t>
            </a:r>
            <a:endParaRPr lang="en-US" altLang="zh-CN" sz="2400" b="1" dirty="0" smtClean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作者： 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杨万枫</a:t>
            </a:r>
            <a:endParaRPr lang="en-US" altLang="zh-CN" sz="2400" b="1" dirty="0" smtClean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出版社： 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人民交通出版社</a:t>
            </a:r>
            <a:endParaRPr lang="en-US" altLang="zh-CN" sz="2400" b="1" dirty="0" smtClean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ISBN:  </a:t>
            </a:r>
            <a:r>
              <a:rPr lang="en-US" altLang="zh-CN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978-7-114-0786-9</a:t>
            </a:r>
            <a:endParaRPr lang="zh-CN" altLang="en-US" sz="2400" b="1" dirty="0" smtClean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3912" y="4182269"/>
            <a:ext cx="1941899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850" y="4182268"/>
            <a:ext cx="1690224" cy="185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0763" y="4182269"/>
            <a:ext cx="1621076" cy="187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312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11" y="40512"/>
            <a:ext cx="9774237" cy="26543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392112" y="905670"/>
            <a:ext cx="3390900" cy="1143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497512" y="905670"/>
            <a:ext cx="3276600" cy="1142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上箭头 20"/>
          <p:cNvSpPr/>
          <p:nvPr/>
        </p:nvSpPr>
        <p:spPr>
          <a:xfrm>
            <a:off x="928341" y="2475737"/>
            <a:ext cx="228600" cy="4381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12" y="3132962"/>
            <a:ext cx="4546600" cy="328057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左箭头 22"/>
          <p:cNvSpPr/>
          <p:nvPr/>
        </p:nvSpPr>
        <p:spPr>
          <a:xfrm>
            <a:off x="2200550" y="3931998"/>
            <a:ext cx="685800" cy="3048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1863" y="3132962"/>
            <a:ext cx="4822824" cy="326731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8012112" y="3267869"/>
            <a:ext cx="1066800" cy="14987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9806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8421" y="1257428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   我 的 图 书 馆</a:t>
            </a:r>
            <a:endParaRPr lang="zh-CN" altLang="en-US" sz="2500" b="1" dirty="0">
              <a:solidFill>
                <a:schemeClr val="accent6">
                  <a:lumMod val="50000"/>
                </a:schemeClr>
              </a:solidFill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05021" y="3277393"/>
            <a:ext cx="5943600" cy="12858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*************</a:t>
            </a:r>
            <a:endParaRPr lang="zh-CN" altLang="en-US" sz="5400" b="0" cap="none" spc="0" dirty="0">
              <a:ln w="18415" cmpd="sng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</p:spTree>
    <p:extLst>
      <p:ext uri="{BB962C8B-B14F-4D97-AF65-F5344CB8AC3E}">
        <p14:creationId xmlns:p14="http://schemas.microsoft.com/office/powerpoint/2010/main" xmlns="" val="74048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77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8774112" y="10977"/>
            <a:ext cx="838200" cy="326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969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页脚占位符 1"/>
          <p:cNvSpPr>
            <a:spLocks noGrp="1"/>
          </p:cNvSpPr>
          <p:nvPr>
            <p:ph type="ftr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smtClean="0">
                <a:solidFill>
                  <a:srgbClr val="FF3300"/>
                </a:solidFill>
              </a:rPr>
              <a:t>图书馆利用--基础知识</a:t>
            </a:r>
            <a:endParaRPr lang="en-US" altLang="zh-CN" sz="1600" smtClean="0">
              <a:solidFill>
                <a:srgbClr val="FF3300"/>
              </a:solidFill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8405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2756422" y="3705292"/>
            <a:ext cx="6457900" cy="712556"/>
          </a:xfrm>
          <a:prstGeom prst="rect">
            <a:avLst/>
          </a:prstGeom>
          <a:noFill/>
          <a:ln w="41275" cap="sq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5" name="上箭头 4"/>
          <p:cNvSpPr>
            <a:spLocks noChangeArrowheads="1"/>
          </p:cNvSpPr>
          <p:nvPr/>
        </p:nvSpPr>
        <p:spPr bwMode="auto">
          <a:xfrm>
            <a:off x="8348018" y="4132826"/>
            <a:ext cx="236265" cy="50664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41275" cap="sq" algn="ctr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7" name="下弧形箭头 6"/>
          <p:cNvSpPr/>
          <p:nvPr/>
        </p:nvSpPr>
        <p:spPr>
          <a:xfrm>
            <a:off x="2220912" y="4882902"/>
            <a:ext cx="1371600" cy="732333"/>
          </a:xfrm>
          <a:prstGeom prst="curvedUp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18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11" y="753269"/>
            <a:ext cx="9143999" cy="42671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/>
          <a:extLst/>
        </p:spPr>
      </p:pic>
      <p:sp>
        <p:nvSpPr>
          <p:cNvPr id="11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</p:spTree>
    <p:extLst>
      <p:ext uri="{BB962C8B-B14F-4D97-AF65-F5344CB8AC3E}">
        <p14:creationId xmlns:p14="http://schemas.microsoft.com/office/powerpoint/2010/main" xmlns="" val="243480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13" y="67469"/>
            <a:ext cx="9906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163512" y="1286669"/>
            <a:ext cx="1371600" cy="3429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左箭头 2"/>
          <p:cNvSpPr/>
          <p:nvPr/>
        </p:nvSpPr>
        <p:spPr>
          <a:xfrm>
            <a:off x="984249" y="3572669"/>
            <a:ext cx="762000" cy="3429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901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72529" y="2351436"/>
            <a:ext cx="630039" cy="14251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29469"/>
            <a:ext cx="999331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左箭头 1"/>
          <p:cNvSpPr/>
          <p:nvPr/>
        </p:nvSpPr>
        <p:spPr>
          <a:xfrm>
            <a:off x="3592512" y="6087269"/>
            <a:ext cx="838200" cy="3810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5504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Administrator\AppData\Roaming\Tencent\Users\841124497\QQ\WinTemp\RichOle\FV_D[H}E{{8K]}DUAFFX4K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03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左箭头 1"/>
          <p:cNvSpPr/>
          <p:nvPr/>
        </p:nvSpPr>
        <p:spPr>
          <a:xfrm>
            <a:off x="4697412" y="4639469"/>
            <a:ext cx="685800" cy="19797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上箭头 2"/>
          <p:cNvSpPr/>
          <p:nvPr/>
        </p:nvSpPr>
        <p:spPr>
          <a:xfrm>
            <a:off x="3554412" y="5374934"/>
            <a:ext cx="228600" cy="304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4456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369" y="-161131"/>
            <a:ext cx="10080625" cy="700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640512" y="2042985"/>
            <a:ext cx="990600" cy="5390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图书馆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21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620712" y="296069"/>
            <a:ext cx="8463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二</a:t>
            </a:r>
            <a:r>
              <a:rPr lang="zh-CN" altLang="en-US" sz="3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、文献</a:t>
            </a:r>
            <a:r>
              <a:rPr lang="zh-CN" altLang="en-US" sz="3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揭示的</a:t>
            </a:r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主要</a:t>
            </a:r>
            <a:r>
              <a:rPr lang="zh-CN" altLang="en-US" sz="3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途径</a:t>
            </a: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xmlns="" val="922896589"/>
              </p:ext>
            </p:extLst>
          </p:nvPr>
        </p:nvGraphicFramePr>
        <p:xfrm>
          <a:off x="1077912" y="1134253"/>
          <a:ext cx="6720417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5069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矩形 6"/>
          <p:cNvSpPr>
            <a:spLocks noChangeArrowheads="1"/>
          </p:cNvSpPr>
          <p:nvPr/>
        </p:nvSpPr>
        <p:spPr bwMode="auto">
          <a:xfrm>
            <a:off x="17208" y="0"/>
            <a:ext cx="10080625" cy="6840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41275" cap="sq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xmlns="" val="3167753730"/>
              </p:ext>
            </p:extLst>
          </p:nvPr>
        </p:nvGraphicFramePr>
        <p:xfrm>
          <a:off x="1455208" y="524669"/>
          <a:ext cx="7170208" cy="5211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</p:spTree>
    <p:extLst>
      <p:ext uri="{BB962C8B-B14F-4D97-AF65-F5344CB8AC3E}">
        <p14:creationId xmlns:p14="http://schemas.microsoft.com/office/powerpoint/2010/main" xmlns="" val="195693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01712" y="1515269"/>
            <a:ext cx="8000999" cy="383513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 typeface="Symbol" pitchFamily="18" charset="2"/>
              <a:buNone/>
            </a:pPr>
            <a:r>
              <a:rPr lang="zh-CN" altLang="en-US" sz="24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移动图书馆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可以使读者无论在</a:t>
            </a:r>
            <a:r>
              <a:rPr lang="zh-CN" altLang="en-US" sz="24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任何地点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都可以实现</a:t>
            </a:r>
            <a:r>
              <a:rPr lang="zh-CN" altLang="en-US" sz="24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快速查询的功能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，它可以具有</a:t>
            </a:r>
            <a:r>
              <a:rPr lang="en-US" altLang="zh-CN" sz="24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PC</a:t>
            </a:r>
            <a:r>
              <a:rPr lang="zh-CN" altLang="en-US" sz="24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机客户端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的大部分功能，比如</a:t>
            </a:r>
            <a:r>
              <a:rPr lang="zh-CN" altLang="en-US" sz="24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查询资源、阅读全文、修改账户密码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等功能，同时还具备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独有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的</a:t>
            </a:r>
            <a:r>
              <a:rPr lang="zh-CN" altLang="en-US" sz="24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提示图书借阅期限到期、超期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的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提醒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功能。</a:t>
            </a:r>
          </a:p>
          <a:p>
            <a:endParaRPr lang="zh-CN" altLang="en-US" sz="2800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881627" y="448469"/>
            <a:ext cx="6749485" cy="76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/>
          <a:p>
            <a:r>
              <a:rPr lang="zh-CN" altLang="en-US" sz="3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五、移动</a:t>
            </a:r>
            <a:r>
              <a:rPr lang="zh-CN" altLang="en-US" sz="3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</a:t>
            </a:r>
            <a:endParaRPr lang="en-US" altLang="zh-CN" sz="36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</p:spTree>
    <p:extLst>
      <p:ext uri="{BB962C8B-B14F-4D97-AF65-F5344CB8AC3E}">
        <p14:creationId xmlns:p14="http://schemas.microsoft.com/office/powerpoint/2010/main" xmlns="" val="129317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/>
      <p:bldP spid="4198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97609" y="1972469"/>
            <a:ext cx="7858000" cy="3048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SzPct val="110000"/>
            </a:pP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在</a:t>
            </a:r>
            <a:r>
              <a:rPr lang="zh-CN" altLang="en-US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rPr>
              <a:t>我的图书馆</a:t>
            </a:r>
            <a:r>
              <a:rPr lang="zh-CN" altLang="en-US" sz="26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模块中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，一定使用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好记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的、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常用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的密码。</a:t>
            </a:r>
            <a:endParaRPr lang="en-US" altLang="zh-CN" sz="26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buSzPct val="110000"/>
            </a:pPr>
            <a:r>
              <a:rPr lang="zh-CN" altLang="en-US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rPr>
              <a:t>移动图书馆账号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为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一卡通号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，初始密码为</a:t>
            </a:r>
            <a:r>
              <a:rPr lang="en-US" altLang="zh-CN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888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。</a:t>
            </a:r>
            <a:endParaRPr lang="en-US" altLang="zh-CN" sz="26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lnSpc>
                <a:spcPct val="150000"/>
              </a:lnSpc>
              <a:buSzPct val="110000"/>
            </a:pP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如果忘记密码：</a:t>
            </a:r>
          </a:p>
          <a:p>
            <a:pPr eaLnBrk="1" hangingPunct="1">
              <a:lnSpc>
                <a:spcPct val="150000"/>
              </a:lnSpc>
              <a:buSzPct val="110000"/>
              <a:buFont typeface="Symbol" pitchFamily="18" charset="2"/>
              <a:buNone/>
            </a:pP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读者可在每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周四下午</a:t>
            </a:r>
            <a:r>
              <a:rPr lang="en-US" altLang="zh-CN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rPr>
              <a:t>3.00</a:t>
            </a:r>
            <a:r>
              <a:rPr lang="en-US" altLang="zh-CN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黑体" pitchFamily="49" charset="-122"/>
              </a:rPr>
              <a:t>—</a:t>
            </a:r>
            <a:r>
              <a:rPr lang="en-US" altLang="zh-CN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rPr>
              <a:t>4.00</a:t>
            </a:r>
            <a:r>
              <a:rPr lang="zh-CN" altLang="en-US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</a:rPr>
              <a:t>，到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西山图书馆一楼还书处重置密码。</a:t>
            </a:r>
          </a:p>
          <a:p>
            <a:pPr eaLnBrk="1" hangingPunct="1"/>
            <a:endParaRPr lang="zh-CN" altLang="en-US" sz="2800" b="1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" name="矩形 3"/>
          <p:cNvSpPr/>
          <p:nvPr/>
        </p:nvSpPr>
        <p:spPr>
          <a:xfrm>
            <a:off x="925512" y="219869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温馨提示</a:t>
            </a:r>
            <a:endParaRPr lang="zh-CN" altLang="en-US" sz="5400" b="0" cap="none" spc="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91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02568" y="296069"/>
            <a:ext cx="8052543" cy="576065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zh-CN" altLang="en-US" sz="2800" b="1" dirty="0" smtClean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三种访问方式：</a:t>
            </a:r>
            <a:endParaRPr lang="en-US" altLang="zh-CN" sz="2800" b="1" dirty="0" smtClean="0">
              <a:solidFill>
                <a:srgbClr val="3333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solidFill>
                  <a:srgbClr val="3333FF"/>
                </a:solidFill>
              </a:rPr>
              <a:t>Web</a:t>
            </a:r>
            <a:r>
              <a:rPr lang="zh-CN" altLang="en-US" sz="2400" b="1" dirty="0" smtClean="0">
                <a:solidFill>
                  <a:srgbClr val="3333FF"/>
                </a:solidFill>
              </a:rPr>
              <a:t>版</a:t>
            </a:r>
            <a:r>
              <a:rPr lang="zh-CN" altLang="en-US" sz="2400" b="1" dirty="0" smtClean="0"/>
              <a:t>：使用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浏览器登陆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altLang="zh-CN" sz="2400" u="sng" dirty="0" smtClean="0">
                <a:latin typeface="黑体" panose="02010609060101010101" pitchFamily="49" charset="-122"/>
                <a:ea typeface="黑体" panose="02010609060101010101" pitchFamily="49" charset="-122"/>
                <a:hlinkClick r:id="rId3"/>
              </a:rPr>
              <a:t>   http</a:t>
            </a:r>
            <a:r>
              <a:rPr lang="en-US" altLang="zh-CN" sz="2400" u="sng" dirty="0">
                <a:latin typeface="黑体" panose="02010609060101010101" pitchFamily="49" charset="-122"/>
                <a:ea typeface="黑体" panose="02010609060101010101" pitchFamily="49" charset="-122"/>
                <a:hlinkClick r:id="rId3"/>
              </a:rPr>
              <a:t>://</a:t>
            </a:r>
            <a:r>
              <a:rPr lang="en-US" altLang="zh-CN" sz="2400" u="sng" dirty="0" smtClean="0">
                <a:latin typeface="黑体" panose="02010609060101010101" pitchFamily="49" charset="-122"/>
                <a:ea typeface="黑体" panose="02010609060101010101" pitchFamily="49" charset="-122"/>
                <a:hlinkClick r:id="rId3"/>
              </a:rPr>
              <a:t>dlmu.superlib.com/ 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，或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直接扫描二维码。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0312" y="3877469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6712" y="1439069"/>
            <a:ext cx="2438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057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02568" y="641301"/>
            <a:ext cx="8052543" cy="5415426"/>
          </a:xfrm>
          <a:prstGeom prst="rect">
            <a:avLst/>
          </a:prstGeom>
        </p:spPr>
        <p:txBody>
          <a:bodyPr/>
          <a:lstStyle/>
          <a:p>
            <a:pPr marL="457200" indent="-457200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zh-CN" altLang="en-US" sz="2600" b="1" dirty="0" smtClean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客户端版：</a:t>
            </a:r>
            <a:endParaRPr lang="en-US" altLang="zh-CN" sz="2600" b="1" dirty="0" smtClean="0">
              <a:solidFill>
                <a:srgbClr val="3333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altLang="zh-CN" sz="20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     </a:t>
            </a:r>
            <a:endParaRPr lang="en-US" altLang="zh-CN" sz="2000" dirty="0" smtClean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4526" y="1591469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5712" y="805498"/>
            <a:ext cx="3276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11157" y="3191669"/>
            <a:ext cx="5505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ios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系统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—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苹果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手机使用“应用商店”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Symbol" pitchFamily="18" charset="2"/>
              <a:buNone/>
              <a:defRPr/>
            </a:pPr>
            <a:r>
              <a:rPr lang="en-US" altLang="zh-CN" sz="2400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andriod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系统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— 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andriod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市场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9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2854" y="981869"/>
            <a:ext cx="313372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600" b="1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移动图书馆软件</a:t>
            </a:r>
          </a:p>
          <a:p>
            <a:pPr algn="ctr">
              <a:lnSpc>
                <a:spcPct val="200000"/>
              </a:lnSpc>
            </a:pPr>
            <a:r>
              <a:rPr lang="zh-CN" altLang="en-US" sz="2600" b="1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下载到手机桌面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5712" y="1134269"/>
            <a:ext cx="2576246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xmlns="" val="3718421894"/>
              </p:ext>
            </p:extLst>
          </p:nvPr>
        </p:nvGraphicFramePr>
        <p:xfrm>
          <a:off x="5192712" y="1210469"/>
          <a:ext cx="2822045" cy="2495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712" y="3877469"/>
            <a:ext cx="3133725" cy="203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6546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02568" y="641301"/>
            <a:ext cx="8052543" cy="5415426"/>
          </a:xfrm>
          <a:prstGeom prst="rect">
            <a:avLst/>
          </a:prstGeom>
        </p:spPr>
        <p:txBody>
          <a:bodyPr/>
          <a:lstStyle/>
          <a:p>
            <a:pPr marL="457200" indent="-457200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微</a:t>
            </a:r>
            <a:r>
              <a:rPr lang="zh-CN" altLang="en-US" sz="2400" b="1" dirty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信</a:t>
            </a:r>
            <a:r>
              <a:rPr lang="zh-CN" altLang="en-US" sz="2400" b="1" dirty="0" smtClean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版：</a:t>
            </a:r>
            <a:endParaRPr lang="en-US" altLang="zh-CN" sz="2400" b="1" dirty="0" smtClean="0">
              <a:solidFill>
                <a:srgbClr val="3333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altLang="zh-CN" sz="2400" b="1" dirty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b="1" dirty="0" smtClean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扫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二维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码，关注并登录</a:t>
            </a:r>
            <a:r>
              <a:rPr lang="zh-CN" altLang="en-US" sz="2000" dirty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图书馆官</a:t>
            </a:r>
            <a:r>
              <a:rPr lang="zh-CN" altLang="en-US" sz="2000" dirty="0" smtClean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微。</a:t>
            </a:r>
            <a:endParaRPr lang="en-US" altLang="zh-CN" sz="2000" dirty="0" smtClean="0">
              <a:solidFill>
                <a:srgbClr val="3333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通过菜单里的“</a:t>
            </a:r>
            <a:r>
              <a:rPr lang="zh-CN" altLang="en-US" sz="2000" dirty="0" smtClean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资源”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进入“移动图书馆”。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1312" y="3344069"/>
            <a:ext cx="1295080" cy="118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3053" y="981869"/>
            <a:ext cx="2835315" cy="49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8237815" y="5630069"/>
            <a:ext cx="487343" cy="3048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7668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852" y="550574"/>
            <a:ext cx="2438400" cy="27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1512" y="590128"/>
            <a:ext cx="2438400" cy="27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912" y="550573"/>
            <a:ext cx="2438400" cy="27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093" y="3985221"/>
            <a:ext cx="2076302" cy="25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4"/>
          <p:cNvSpPr>
            <a:spLocks noChangeArrowheads="1"/>
          </p:cNvSpPr>
          <p:nvPr/>
        </p:nvSpPr>
        <p:spPr bwMode="auto">
          <a:xfrm>
            <a:off x="392112" y="3985221"/>
            <a:ext cx="737703" cy="39507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 flipH="1" flipV="1">
            <a:off x="891362" y="4372459"/>
            <a:ext cx="476905" cy="41941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lg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912" y="3985221"/>
            <a:ext cx="2438400" cy="271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3820785" y="4325458"/>
            <a:ext cx="1050448" cy="917729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flipV="1">
            <a:off x="5497512" y="5129954"/>
            <a:ext cx="0" cy="7901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7021512" y="4174448"/>
            <a:ext cx="2438400" cy="2586532"/>
            <a:chOff x="3302841" y="-46450"/>
            <a:chExt cx="4089001" cy="6840538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841" y="-46450"/>
              <a:ext cx="4089001" cy="684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841" y="249122"/>
              <a:ext cx="2835176" cy="6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矩形 25"/>
          <p:cNvSpPr/>
          <p:nvPr/>
        </p:nvSpPr>
        <p:spPr>
          <a:xfrm>
            <a:off x="7354252" y="4022634"/>
            <a:ext cx="1025224" cy="441952"/>
          </a:xfrm>
          <a:prstGeom prst="rect">
            <a:avLst/>
          </a:prstGeom>
          <a:solidFill>
            <a:srgbClr val="FF0000">
              <a:alpha val="0"/>
            </a:srgbClr>
          </a:solidFill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V="1">
            <a:off x="9002712" y="4791869"/>
            <a:ext cx="0" cy="7901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flipH="1" flipV="1">
            <a:off x="3973512" y="796022"/>
            <a:ext cx="635290" cy="50195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354252" y="590129"/>
            <a:ext cx="657860" cy="544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760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6" grpId="0" animBg="1"/>
      <p:bldP spid="27" grpId="0" animBg="1"/>
      <p:bldP spid="17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12" y="448468"/>
            <a:ext cx="2819400" cy="27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94577" y="687164"/>
            <a:ext cx="6096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1517" y="486354"/>
            <a:ext cx="2819942" cy="27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/>
          <p:cNvSpPr/>
          <p:nvPr/>
        </p:nvSpPr>
        <p:spPr>
          <a:xfrm>
            <a:off x="3897312" y="1184225"/>
            <a:ext cx="1447800" cy="304800"/>
          </a:xfrm>
          <a:prstGeom prst="rect">
            <a:avLst/>
          </a:prstGeom>
          <a:solidFill>
            <a:srgbClr val="FF0000">
              <a:alpha val="0"/>
            </a:srgbClr>
          </a:solidFill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6030912" y="1286669"/>
            <a:ext cx="0" cy="4047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5312" y="486354"/>
            <a:ext cx="2590800" cy="27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0"/>
          <p:cNvSpPr/>
          <p:nvPr/>
        </p:nvSpPr>
        <p:spPr>
          <a:xfrm>
            <a:off x="6968975" y="1290348"/>
            <a:ext cx="1828800" cy="439816"/>
          </a:xfrm>
          <a:prstGeom prst="rect">
            <a:avLst/>
          </a:prstGeom>
          <a:solidFill>
            <a:srgbClr val="FF0000">
              <a:alpha val="0"/>
            </a:srgbClr>
          </a:solidFill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7273775" y="554919"/>
            <a:ext cx="1219200" cy="436930"/>
          </a:xfrm>
          <a:prstGeom prst="rect">
            <a:avLst/>
          </a:prstGeom>
          <a:solidFill>
            <a:srgbClr val="FF0000">
              <a:alpha val="0"/>
            </a:srgbClr>
          </a:solidFill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12" y="3648869"/>
            <a:ext cx="2819400" cy="283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/>
          <p:cNvSpPr/>
          <p:nvPr/>
        </p:nvSpPr>
        <p:spPr>
          <a:xfrm>
            <a:off x="570281" y="3648869"/>
            <a:ext cx="2031632" cy="436930"/>
          </a:xfrm>
          <a:prstGeom prst="rect">
            <a:avLst/>
          </a:prstGeom>
          <a:solidFill>
            <a:srgbClr val="FF0000">
              <a:alpha val="0"/>
            </a:srgbClr>
          </a:solidFill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xmlns="" val="2096631822"/>
              </p:ext>
            </p:extLst>
          </p:nvPr>
        </p:nvGraphicFramePr>
        <p:xfrm>
          <a:off x="5337704" y="3648869"/>
          <a:ext cx="4198408" cy="3078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94418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1" grpId="0" animBg="1"/>
      <p:bldP spid="32" grpId="0" animBg="1"/>
      <p:bldP spid="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890" y="296069"/>
            <a:ext cx="3002822" cy="370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317467" y="676426"/>
            <a:ext cx="827245" cy="315548"/>
          </a:xfrm>
          <a:prstGeom prst="rect">
            <a:avLst/>
          </a:prstGeom>
          <a:solidFill>
            <a:srgbClr val="FF0000">
              <a:alpha val="0"/>
            </a:srgbClr>
          </a:solidFill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68312" y="1454426"/>
            <a:ext cx="571500" cy="289444"/>
          </a:xfrm>
          <a:prstGeom prst="rect">
            <a:avLst/>
          </a:prstGeom>
          <a:solidFill>
            <a:srgbClr val="FF0000">
              <a:alpha val="0"/>
            </a:srgbClr>
          </a:solidFill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449512" y="1393018"/>
            <a:ext cx="685800" cy="350852"/>
          </a:xfrm>
          <a:prstGeom prst="rect">
            <a:avLst/>
          </a:prstGeom>
          <a:solidFill>
            <a:srgbClr val="FF0000">
              <a:alpha val="0"/>
            </a:srgbClr>
          </a:solidFill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712" y="259548"/>
            <a:ext cx="3124200" cy="370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4430712" y="1806314"/>
            <a:ext cx="2286000" cy="343194"/>
          </a:xfrm>
          <a:prstGeom prst="rect">
            <a:avLst/>
          </a:prstGeom>
          <a:solidFill>
            <a:srgbClr val="FF0000">
              <a:alpha val="0"/>
            </a:srgbClr>
          </a:solidFill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7712" y="259213"/>
            <a:ext cx="2670586" cy="370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7173912" y="944256"/>
            <a:ext cx="2209800" cy="434155"/>
          </a:xfrm>
          <a:prstGeom prst="rect">
            <a:avLst/>
          </a:prstGeom>
          <a:solidFill>
            <a:srgbClr val="FF0000">
              <a:alpha val="0"/>
            </a:srgbClr>
          </a:solidFill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84889" y="3420269"/>
            <a:ext cx="9483409" cy="762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136" y="4715669"/>
            <a:ext cx="29273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>
          <a:xfrm>
            <a:off x="4240212" y="4734729"/>
            <a:ext cx="1981200" cy="1898650"/>
          </a:xfrm>
          <a:prstGeom prst="ellips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学术资源查询</a:t>
            </a:r>
            <a:endParaRPr lang="zh-CN" altLang="en-US" sz="26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9680" y="4348499"/>
            <a:ext cx="3219450" cy="226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849312" y="1161333"/>
            <a:ext cx="468155" cy="2316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160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25891" y="448469"/>
            <a:ext cx="8093650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SzPct val="120000"/>
              <a:buBlip>
                <a:blip r:embed="rId2"/>
              </a:buBlip>
            </a:pPr>
            <a:r>
              <a:rPr lang="zh-CN" altLang="en-US" sz="2800" b="1" i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2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图书馆的</a:t>
            </a:r>
            <a:r>
              <a:rPr lang="zh-CN" altLang="en-US" sz="28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网站：</a:t>
            </a:r>
            <a:endParaRPr lang="en-US" altLang="zh-CN" sz="28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marL="452438" indent="-452438" eaLnBrk="1" hangingPunct="1">
              <a:lnSpc>
                <a:spcPct val="150000"/>
              </a:lnSpc>
            </a:pP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是读者获取图书馆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数字化馆藏资源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电子信息资源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和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网络信息资源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的一把钥匙，是读者接受图书馆信息服务的中介。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29287" y="3205955"/>
            <a:ext cx="785973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buSzPct val="120000"/>
              <a:buBlip>
                <a:blip r:embed="rId2"/>
              </a:buBlip>
            </a:pPr>
            <a:r>
              <a:rPr lang="zh-CN" altLang="en-US" sz="28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馆藏查询系统</a:t>
            </a:r>
            <a:endParaRPr lang="en-US" altLang="zh-CN" sz="28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lnSpc>
                <a:spcPct val="150000"/>
              </a:lnSpc>
              <a:buClr>
                <a:srgbClr val="E48800"/>
              </a:buClr>
              <a:buSzPct val="80000"/>
            </a:pPr>
            <a:r>
              <a:rPr lang="zh-CN" altLang="en-US" sz="2600" dirty="0" smtClean="0"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是</a:t>
            </a:r>
            <a:r>
              <a:rPr lang="zh-CN" altLang="en-US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检索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图书馆</a:t>
            </a:r>
            <a:r>
              <a:rPr lang="zh-CN" altLang="en-US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馆藏信息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的现代化工具。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66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600" y="296070"/>
            <a:ext cx="2743200" cy="29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712" y="296070"/>
            <a:ext cx="2743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2912" y="296070"/>
            <a:ext cx="2667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332" y="3620415"/>
            <a:ext cx="2814468" cy="30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/>
          <p:cNvSpPr/>
          <p:nvPr/>
        </p:nvSpPr>
        <p:spPr>
          <a:xfrm>
            <a:off x="3821112" y="3801269"/>
            <a:ext cx="2514600" cy="25146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我的订阅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2912" y="3877469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373312" y="600869"/>
            <a:ext cx="762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44512" y="981869"/>
            <a:ext cx="9144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821112" y="905669"/>
            <a:ext cx="1981200" cy="876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025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2313" y="690388"/>
            <a:ext cx="4962400" cy="639717"/>
          </a:xfrm>
        </p:spPr>
        <p:txBody>
          <a:bodyPr/>
          <a:lstStyle/>
          <a:p>
            <a:pPr eaLnBrk="1" hangingPunct="1"/>
            <a:r>
              <a:rPr lang="zh-CN" altLang="en-US" sz="3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六、图书馆网站的使用</a:t>
            </a:r>
            <a:endParaRPr lang="en-US" altLang="zh-CN" sz="32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1071067" y="2343518"/>
            <a:ext cx="4763795" cy="20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endParaRPr lang="zh-CN" altLang="en-US" sz="3200">
              <a:ea typeface="楷体_GB2312" pitchFamily="49" charset="-122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1309081" y="1769186"/>
            <a:ext cx="682717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CN" b="1" dirty="0">
              <a:solidFill>
                <a:srgbClr val="FFFF00"/>
              </a:solidFill>
            </a:endParaRPr>
          </a:p>
          <a:p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  校园网图书馆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主页的登陆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网址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: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2400" b="1" dirty="0">
                <a:latin typeface="黑体" pitchFamily="49" charset="-122"/>
                <a:ea typeface="黑体" pitchFamily="49" charset="-122"/>
              </a:rPr>
            </a:b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FFFF00"/>
                </a:solidFill>
                <a:latin typeface="黑体" pitchFamily="49" charset="-122"/>
                <a:ea typeface="黑体" pitchFamily="49" charset="-122"/>
                <a:hlinkClick r:id="rId2"/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  <a:hlinkClick r:id="rId2"/>
              </a:rPr>
              <a:t>http</a:t>
            </a:r>
            <a:r>
              <a:rPr lang="en-US" altLang="zh-CN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  <a:hlinkClick r:id="rId2"/>
              </a:rPr>
              <a:t>://lib.dlmu.edu.cn</a:t>
            </a:r>
            <a:endParaRPr lang="en-US" altLang="zh-CN" sz="24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altLang="zh-CN" sz="2400" b="1" u="sng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  <a:hlinkClick r:id="rId3"/>
              </a:rPr>
              <a:t> http</a:t>
            </a:r>
            <a:r>
              <a:rPr lang="en-US" altLang="zh-CN" sz="2400" b="1" u="sng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  <a:hlinkClick r:id="rId3"/>
              </a:rPr>
              <a:t>://</a:t>
            </a:r>
            <a:r>
              <a:rPr lang="en-US" altLang="zh-CN" sz="2400" b="1" u="sng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  <a:hlinkClick r:id="rId3"/>
              </a:rPr>
              <a:t>202.118.84.1</a:t>
            </a:r>
            <a:r>
              <a:rPr lang="en-US" altLang="zh-CN" sz="2400" b="1" u="sng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29</a:t>
            </a:r>
            <a:endParaRPr lang="en-US" altLang="zh-CN" sz="2400" b="1" u="sng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b="1" dirty="0">
              <a:solidFill>
                <a:srgbClr val="FFFF00"/>
              </a:solidFill>
            </a:endParaRPr>
          </a:p>
          <a:p>
            <a:endParaRPr lang="en-US" altLang="zh-CN" b="1" dirty="0">
              <a:solidFill>
                <a:srgbClr val="FFFF00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</p:spTree>
    <p:extLst>
      <p:ext uri="{BB962C8B-B14F-4D97-AF65-F5344CB8AC3E}">
        <p14:creationId xmlns:p14="http://schemas.microsoft.com/office/powerpoint/2010/main" xmlns="" val="304128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6" grpId="0" autoUpdateAnimBg="0"/>
      <p:bldP spid="6247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778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2601912" y="6468269"/>
            <a:ext cx="533400" cy="2286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3833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520156" y="0"/>
            <a:ext cx="6048375" cy="106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 rot="9000000">
            <a:off x="4405024" y="3751213"/>
            <a:ext cx="2100130" cy="81864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468312" y="3420269"/>
            <a:ext cx="9220200" cy="121920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68312" y="3420269"/>
            <a:ext cx="9220200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718" y="3420269"/>
            <a:ext cx="9220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544512" y="4639469"/>
            <a:ext cx="4495799" cy="114300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897312" y="3572669"/>
            <a:ext cx="990600" cy="91440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544512" y="4639469"/>
            <a:ext cx="1371600" cy="400585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303105" y="5192392"/>
            <a:ext cx="1295400" cy="34290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917806" y="4887181"/>
            <a:ext cx="1386993" cy="323788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251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695" y="3754920"/>
            <a:ext cx="4583112" cy="288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512" y="3725069"/>
            <a:ext cx="4191000" cy="288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512" y="67469"/>
            <a:ext cx="4191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圆角矩形 8"/>
          <p:cNvSpPr/>
          <p:nvPr/>
        </p:nvSpPr>
        <p:spPr>
          <a:xfrm>
            <a:off x="5649912" y="981869"/>
            <a:ext cx="838200" cy="1828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常用中文</a:t>
            </a:r>
            <a:endParaRPr lang="zh-CN" altLang="en-US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649912" y="4356676"/>
            <a:ext cx="838200" cy="1828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试用数据库</a:t>
            </a:r>
            <a:endParaRPr lang="zh-CN" altLang="en-US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63512" y="67469"/>
            <a:ext cx="4583112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38072" y="829469"/>
            <a:ext cx="2478240" cy="228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常用数据库</a:t>
            </a:r>
            <a:endParaRPr lang="zh-CN" altLang="en-US" sz="20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323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15021" y="296069"/>
            <a:ext cx="6173092" cy="609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zh-CN" altLang="en-US" sz="3600" b="1" kern="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  <a:cs typeface="+mj-cs"/>
              </a:rPr>
              <a:t>七</a:t>
            </a:r>
            <a:r>
              <a:rPr lang="zh-CN" altLang="en-US" sz="3600" b="1" kern="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  <a:cs typeface="+mj-cs"/>
              </a:rPr>
              <a:t>、报刊机和电子书借阅机 </a:t>
            </a:r>
            <a:endParaRPr lang="zh-CN" altLang="en-US" sz="3600" b="1" kern="0" dirty="0">
              <a:solidFill>
                <a:srgbClr val="0070C0"/>
              </a:solidFill>
              <a:latin typeface="黑体" pitchFamily="2" charset="-122"/>
              <a:ea typeface="黑体" pitchFamily="2" charset="-122"/>
              <a:cs typeface="+mj-cs"/>
            </a:endParaRPr>
          </a:p>
        </p:txBody>
      </p:sp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544512" y="1109969"/>
            <a:ext cx="5138742" cy="3600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读者通过点击屏幕，可以方便地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选择阅览报纸、期刊，可随意对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页面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进行移动、缩小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、放大、翻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页等操作。</a:t>
            </a:r>
            <a:endParaRPr lang="en-US" altLang="zh-CN" b="1" dirty="0" smtClean="0">
              <a:latin typeface="黑体" pitchFamily="49" charset="-122"/>
              <a:ea typeface="黑体" pitchFamily="49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读者安装移动图书馆客户端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后，直接扫描借阅机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上相关图书的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二维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码，即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可下载图书到手机上进行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阅读。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0912" y="1109969"/>
            <a:ext cx="3441700" cy="433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8" name="矩形 7"/>
          <p:cNvSpPr/>
          <p:nvPr/>
        </p:nvSpPr>
        <p:spPr>
          <a:xfrm>
            <a:off x="8393112" y="3648869"/>
            <a:ext cx="762000" cy="1371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1600" b="1" dirty="0" smtClean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电子书借阅机</a:t>
            </a:r>
            <a:endParaRPr lang="zh-CN" altLang="en-US" sz="1600" b="1" dirty="0">
              <a:solidFill>
                <a:srgbClr val="FFFF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33199" y="3677998"/>
            <a:ext cx="762000" cy="1371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1600" b="1" dirty="0" smtClean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报刊机</a:t>
            </a:r>
            <a:endParaRPr lang="zh-CN" altLang="en-US" sz="1600" b="1" dirty="0">
              <a:solidFill>
                <a:srgbClr val="FFFF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46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1443" grpId="0" animBg="1"/>
      <p:bldP spid="8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 descr="ANI_02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1312" y="3648869"/>
            <a:ext cx="6841174" cy="86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6518805" y="61634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2" name="矩形 1"/>
          <p:cNvSpPr/>
          <p:nvPr/>
        </p:nvSpPr>
        <p:spPr>
          <a:xfrm>
            <a:off x="1374298" y="1581358"/>
            <a:ext cx="7315201" cy="842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zh-CN" altLang="en-US" sz="5400" dirty="0" smtClean="0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欢迎大家广泛利用图书馆资源</a:t>
            </a:r>
            <a:endParaRPr lang="zh-CN" altLang="en-US" sz="5400" dirty="0">
              <a:ln w="1841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78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8912" y="905669"/>
            <a:ext cx="7315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网站：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电子型文献</a:t>
            </a:r>
            <a:endParaRPr lang="en-US" altLang="zh-CN" sz="26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b="1" dirty="0"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           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学位论文</a:t>
            </a:r>
            <a:endParaRPr lang="en-US" altLang="zh-CN" sz="2600" b="1" dirty="0" smtClean="0">
              <a:latin typeface="黑体" pitchFamily="49" charset="-122"/>
              <a:ea typeface="黑体" pitchFamily="49" charset="-122"/>
            </a:endParaRPr>
          </a:p>
          <a:p>
            <a:endParaRPr lang="en-US" altLang="zh-CN" sz="2600" b="1" dirty="0">
              <a:latin typeface="黑体" pitchFamily="49" charset="-122"/>
              <a:ea typeface="黑体" pitchFamily="49" charset="-122"/>
            </a:endParaRPr>
          </a:p>
          <a:p>
            <a:endParaRPr lang="en-US" altLang="zh-CN" sz="2600" b="1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馆藏查询系统：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馆藏图书   期刊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859" y="4610709"/>
            <a:ext cx="2514600" cy="122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0112" y="4489658"/>
            <a:ext cx="19367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269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512" y="6163469"/>
            <a:ext cx="32305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20712" y="808866"/>
            <a:ext cx="79542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三</a:t>
            </a:r>
            <a:r>
              <a:rPr lang="zh-CN" altLang="en-US" sz="28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、馆藏查询系统的访问方式</a:t>
            </a:r>
            <a:endParaRPr lang="zh-CN" altLang="en-US" sz="28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xmlns="" val="136757788"/>
              </p:ext>
            </p:extLst>
          </p:nvPr>
        </p:nvGraphicFramePr>
        <p:xfrm>
          <a:off x="696912" y="2048669"/>
          <a:ext cx="6255807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图示 17"/>
          <p:cNvGraphicFramePr/>
          <p:nvPr>
            <p:extLst>
              <p:ext uri="{D42A27DB-BD31-4B8C-83A1-F6EECF244321}">
                <p14:modId xmlns:p14="http://schemas.microsoft.com/office/powerpoint/2010/main" xmlns="" val="755402773"/>
              </p:ext>
            </p:extLst>
          </p:nvPr>
        </p:nvGraphicFramePr>
        <p:xfrm>
          <a:off x="5954711" y="2124869"/>
          <a:ext cx="3200401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右箭头 18"/>
          <p:cNvSpPr/>
          <p:nvPr/>
        </p:nvSpPr>
        <p:spPr>
          <a:xfrm>
            <a:off x="5421312" y="2229627"/>
            <a:ext cx="1371600" cy="4572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982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6" grpId="0">
        <p:bldAsOne/>
      </p:bldGraphic>
      <p:bldGraphic spid="18" grpId="0">
        <p:bldAsOne/>
      </p:bldGraphic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512" y="6163469"/>
            <a:ext cx="32305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入口大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12" y="448469"/>
            <a:ext cx="3505199" cy="26296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IMG17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9912" y="448469"/>
            <a:ext cx="3690136" cy="26296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5350" y="3984490"/>
            <a:ext cx="3505200" cy="25480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9912" y="3984490"/>
            <a:ext cx="3690136" cy="253603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8316912" y="3078142"/>
            <a:ext cx="1023135" cy="32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626826" y="3591854"/>
            <a:ext cx="718335" cy="211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终端</a:t>
            </a:r>
            <a:endParaRPr lang="zh-CN" altLang="en-US" sz="1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350" y="3135456"/>
            <a:ext cx="8800649" cy="730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上下箭头 23"/>
          <p:cNvSpPr/>
          <p:nvPr/>
        </p:nvSpPr>
        <p:spPr>
          <a:xfrm>
            <a:off x="2675972" y="3135456"/>
            <a:ext cx="304800" cy="646927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上下箭头 25"/>
          <p:cNvSpPr/>
          <p:nvPr/>
        </p:nvSpPr>
        <p:spPr>
          <a:xfrm>
            <a:off x="6411912" y="3123246"/>
            <a:ext cx="304800" cy="646927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366257" y="2205181"/>
            <a:ext cx="2743200" cy="25908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671057" y="3133731"/>
            <a:ext cx="2133599" cy="7683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zh-CN" altLang="en-US" sz="54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移动图书馆</a:t>
            </a:r>
            <a:endParaRPr lang="zh-CN" altLang="en-US" sz="5400" b="0" cap="none" spc="0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78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925512" y="541275"/>
            <a:ext cx="795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3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四</a:t>
            </a:r>
            <a:r>
              <a:rPr lang="zh-CN" altLang="en-US" sz="3200" b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、</a:t>
            </a:r>
            <a:r>
              <a:rPr lang="zh-CN" altLang="en-US" sz="3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馆藏查询系统三个重点模块介绍</a:t>
            </a:r>
            <a:endParaRPr lang="zh-CN" altLang="en-US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7106" y="1348568"/>
            <a:ext cx="3214710" cy="2349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简单检索</a:t>
            </a:r>
            <a:endParaRPr lang="en-US" altLang="zh-CN" sz="26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高级检索</a:t>
            </a:r>
            <a:endParaRPr lang="en-US" altLang="zh-CN" sz="26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我的图书馆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512" y="4922605"/>
            <a:ext cx="2590800" cy="135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5378" y="4596896"/>
            <a:ext cx="29273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761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6636</TotalTime>
  <Words>983</Words>
  <Application>Microsoft Office PowerPoint</Application>
  <PresentationFormat>自定义</PresentationFormat>
  <Paragraphs>166</Paragraphs>
  <Slides>57</Slides>
  <Notes>11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58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六、图书馆网站的使用</vt:lpstr>
      <vt:lpstr>幻灯片 52</vt:lpstr>
      <vt:lpstr>幻灯片 53</vt:lpstr>
      <vt:lpstr>幻灯片 54</vt:lpstr>
      <vt:lpstr>幻灯片 55</vt:lpstr>
      <vt:lpstr>幻灯片 56</vt:lpstr>
      <vt:lpstr>幻灯片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cj</dc:creator>
  <cp:lastModifiedBy>lib</cp:lastModifiedBy>
  <cp:revision>1043</cp:revision>
  <dcterms:created xsi:type="dcterms:W3CDTF">2015-04-11T14:21:06Z</dcterms:created>
  <dcterms:modified xsi:type="dcterms:W3CDTF">2017-06-20T08:48:40Z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2015-04-01T00:00:00Z</vt:filetime>
  </property>
  <property fmtid="{D5CDD505-2E9C-101B-9397-08002B2CF9AE}" pid="3" name="LastSaved">
    <vt:filetime>2015-04-11T00:00:00Z</vt:filetime>
  </property>
</Properties>
</file>